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69" r:id="rId17"/>
    <p:sldId id="273" r:id="rId18"/>
    <p:sldId id="274" r:id="rId19"/>
    <p:sldId id="276" r:id="rId20"/>
    <p:sldId id="277" r:id="rId21"/>
    <p:sldId id="279" r:id="rId22"/>
    <p:sldId id="280" r:id="rId23"/>
    <p:sldId id="272" r:id="rId24"/>
    <p:sldId id="271" r:id="rId25"/>
    <p:sldId id="27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6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ECF02-FB94-4094-80E7-A345C99CC10E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5FCC9-C048-4FB6-83FE-D38E682D9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97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5FCC9-C048-4FB6-83FE-D38E682D9E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30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5FCC9-C048-4FB6-83FE-D38E682D9E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23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5FCC9-C048-4FB6-83FE-D38E682D9E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2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9ABF6-C38D-5220-6FB7-DAFA0AE84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85CCAD-7230-724C-083B-D301B71212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87506-3812-FCEB-3C76-F8AC1423C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7A1D-0056-47D5-AAFE-92E9CDE3398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2B129-0AE7-F078-FF61-5285AF17B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9E14F-55FD-C71F-A31D-686DDCCCA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F5DA-F565-4915-B14D-05B0F187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07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0496-92DC-269A-7F07-C8FF22EC0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2A4054-4056-959D-80CE-B41B4F4A0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5BC4C-A12A-0FCC-9611-5F9BF9E7A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7A1D-0056-47D5-AAFE-92E9CDE3398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DF3F-5C41-90D8-3EE8-1EA9C2F66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47930-C586-75CE-EA0D-08E0D5FF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F5DA-F565-4915-B14D-05B0F187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40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84B3E1-06F5-9FA1-6BA8-7006AEA7AA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F6EA0-5BB7-7AC2-0ADA-8153C79737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A3644-1A4D-2FE7-80F4-9B5133208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7A1D-0056-47D5-AAFE-92E9CDE3398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59E1D-8184-54DF-8A62-EAB00B88B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C0021-3817-861B-06F8-A9E2D3AA8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F5DA-F565-4915-B14D-05B0F187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9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3A1A6-4873-DBB4-0B9D-C9F3F3935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73EE5-8488-26DA-8BDA-1DED4A1C2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5AE17-8ACC-3D12-83AF-DCCF4CEA7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7A1D-0056-47D5-AAFE-92E9CDE3398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B3554-27FA-C6C4-E7FB-357797DA1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0E364-11CE-7D30-C79E-90E8D977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F5DA-F565-4915-B14D-05B0F187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4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00588-E416-26D1-CA8C-9D02917B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D158D-2456-A415-4349-0D13822AA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08916-CAAC-7612-94E7-1D98B6767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7A1D-0056-47D5-AAFE-92E9CDE3398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6B15D-7EE4-2003-B31E-E9307F69E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BE8C9-183C-A666-91DB-45CD2135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F5DA-F565-4915-B14D-05B0F187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605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E89D-B8BA-ABD9-73AB-41F62CCF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6D33C-BE9A-3800-A9C6-970CD4AFF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F08EC-CC65-505D-5763-C374A624B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CF92ED-6B26-08C2-AB61-0AD9CB62B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7A1D-0056-47D5-AAFE-92E9CDE3398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6796F-426D-4DF8-088D-14761E935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673E3-C0E5-B36C-0068-8D82ACB45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F5DA-F565-4915-B14D-05B0F187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22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F2180-0AC5-F30F-1085-35CD194DB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90E80-4EB1-6541-1488-5096ADE51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2D95C-B741-BC40-5766-79AA52BDE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02BAD7-4DD3-B4A3-D7CF-C050751B3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BCAF51-E003-524F-B7DE-E1B30694DF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602D9D-F7EB-A5DD-5FAF-17A92258D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7A1D-0056-47D5-AAFE-92E9CDE3398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A53AB2-996B-2E96-FDE0-5ED038DAC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795B2B-B1EE-20FA-EECF-C450A42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F5DA-F565-4915-B14D-05B0F187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87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4B502-9A9A-F03A-F026-A68EBD7E1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9ACECF-E5B1-95C3-CFA8-02BFE8C74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7A1D-0056-47D5-AAFE-92E9CDE3398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632D8-D57B-01FB-5372-677435D08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86FEC2-D0BD-AE45-A95F-F33C3898A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F5DA-F565-4915-B14D-05B0F187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8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B13441-EF3F-AB5F-D8FB-166577627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7A1D-0056-47D5-AAFE-92E9CDE3398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DF6A86-A026-7085-4220-172BDFC08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EDF1-83E6-7E72-98AB-6C42F1C50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F5DA-F565-4915-B14D-05B0F187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10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6D7D-ECE2-8E7B-71AF-B75516815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7D0D2-B8B7-6CE8-D3F1-C30E6FAEE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1232D2-2E17-8ECA-4FA0-0C5B5FD1C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59DF0-1182-4EB7-01BF-6ED7D7F09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7A1D-0056-47D5-AAFE-92E9CDE3398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595CA-C97B-C1C4-13B3-A1B6CDAB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38277-41DD-70FB-5C73-B832FD5EE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F5DA-F565-4915-B14D-05B0F187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33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03C94-0799-2943-DA4C-ADBB5636A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393C64-4154-20BF-050A-320EE1B6D9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4B509-760F-DC6E-2D22-020D59F83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1D1AD-A1B1-AF6A-D6B9-60FC14537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7A1D-0056-47D5-AAFE-92E9CDE3398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0C611-18D9-4E93-2B92-B0E942777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1E7AC-BA17-9DFA-4735-95016F97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F5DA-F565-4915-B14D-05B0F187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98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E7F02A-F1B0-9BE6-4C7D-8B8AB516E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0ABE2-D4B8-CEA1-4378-F55B3915C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0C4B2-AE0A-40AA-E0D5-9CD25F36EF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67A1D-0056-47D5-AAFE-92E9CDE3398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7BB62-23EF-20E1-E514-E194FB243A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6A4A1-57EB-B996-4A8C-18A1FC78B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2F5DA-F565-4915-B14D-05B0F187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27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">
            <a:extLst>
              <a:ext uri="{FF2B5EF4-FFF2-40B4-BE49-F238E27FC236}">
                <a16:creationId xmlns:a16="http://schemas.microsoft.com/office/drawing/2014/main" id="{DB379E36-4910-0398-176D-E3054A3ED9C5}"/>
              </a:ext>
            </a:extLst>
          </p:cNvPr>
          <p:cNvSpPr/>
          <p:nvPr/>
        </p:nvSpPr>
        <p:spPr>
          <a:xfrm>
            <a:off x="357900" y="397024"/>
            <a:ext cx="1014235" cy="878772"/>
          </a:xfrm>
          <a:custGeom>
            <a:avLst/>
            <a:gdLst/>
            <a:ahLst/>
            <a:cxnLst/>
            <a:rect l="l" t="t" r="r" b="b"/>
            <a:pathLst>
              <a:path w="2191286" h="1898614">
                <a:moveTo>
                  <a:pt x="0" y="0"/>
                </a:moveTo>
                <a:lnTo>
                  <a:pt x="2191286" y="0"/>
                </a:lnTo>
                <a:lnTo>
                  <a:pt x="2191286" y="1898613"/>
                </a:lnTo>
                <a:lnTo>
                  <a:pt x="0" y="1898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063" t="-1253" r="-734578" b="-23131"/>
            </a:stretch>
          </a:blipFill>
        </p:spPr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3B7DF14B-A063-FAAF-35DD-62820C8963A9}"/>
              </a:ext>
            </a:extLst>
          </p:cNvPr>
          <p:cNvSpPr/>
          <p:nvPr/>
        </p:nvSpPr>
        <p:spPr>
          <a:xfrm>
            <a:off x="1262344" y="87597"/>
            <a:ext cx="1014236" cy="1497627"/>
          </a:xfrm>
          <a:custGeom>
            <a:avLst/>
            <a:gdLst/>
            <a:ahLst/>
            <a:cxnLst/>
            <a:rect l="l" t="t" r="r" b="b"/>
            <a:pathLst>
              <a:path w="1285796" h="1898614">
                <a:moveTo>
                  <a:pt x="0" y="0"/>
                </a:moveTo>
                <a:lnTo>
                  <a:pt x="1285796" y="0"/>
                </a:lnTo>
                <a:lnTo>
                  <a:pt x="1285796" y="1898614"/>
                </a:lnTo>
                <a:lnTo>
                  <a:pt x="0" y="1898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5837" t="-1253" r="-1088960" b="-23131"/>
            </a:stretch>
          </a:blipFill>
        </p:spPr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6AC258E7-1728-D7F1-EF63-3FFDFEE3CBCC}"/>
              </a:ext>
            </a:extLst>
          </p:cNvPr>
          <p:cNvSpPr txBox="1"/>
          <p:nvPr/>
        </p:nvSpPr>
        <p:spPr>
          <a:xfrm>
            <a:off x="2785254" y="343969"/>
            <a:ext cx="6621491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0B02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 ĐẠI HỌC TRÀ VINH </a:t>
            </a:r>
          </a:p>
          <a:p>
            <a:pPr algn="ctr"/>
            <a:r>
              <a:rPr lang="en-US" sz="3200" b="1" dirty="0">
                <a:solidFill>
                  <a:srgbClr val="0B02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KHOA KỸ THUẬT &amp; CÔNG NGHỆ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0CF28B-5CC8-4AE3-64F9-128A0B504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398" y="411806"/>
            <a:ext cx="743098" cy="743098"/>
          </a:xfrm>
          <a:prstGeom prst="rect">
            <a:avLst/>
          </a:prstGeom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C10C7AEF-8EFE-7690-4563-8FE15DBBD487}"/>
              </a:ext>
            </a:extLst>
          </p:cNvPr>
          <p:cNvSpPr txBox="1"/>
          <p:nvPr/>
        </p:nvSpPr>
        <p:spPr>
          <a:xfrm>
            <a:off x="809862" y="1894651"/>
            <a:ext cx="10572274" cy="775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B02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 CÁO ĐỒ ÁN CHUYÊN NGÀNH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2233A629-65D3-6933-1F30-BF8DAFDA0ED6}"/>
              </a:ext>
            </a:extLst>
          </p:cNvPr>
          <p:cNvSpPr txBox="1"/>
          <p:nvPr/>
        </p:nvSpPr>
        <p:spPr>
          <a:xfrm>
            <a:off x="1028700" y="2558286"/>
            <a:ext cx="10353436" cy="828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000" b="1" dirty="0">
                <a:solidFill>
                  <a:srgbClr val="DF4D17"/>
                </a:solidFill>
                <a:latin typeface="Bahnschrift Condensed" panose="020B0502040204020203" pitchFamily="34" charset="0"/>
              </a:rPr>
              <a:t>XÂY DỰNG WEBSITE KHOÁ HỌC ONLINE BẰNG NODEJS &amp; EXPRESS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D6EBC89D-018F-A79E-343A-A167854D1A47}"/>
              </a:ext>
            </a:extLst>
          </p:cNvPr>
          <p:cNvSpPr txBox="1"/>
          <p:nvPr/>
        </p:nvSpPr>
        <p:spPr>
          <a:xfrm>
            <a:off x="865017" y="3962411"/>
            <a:ext cx="4237925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500" dirty="0" err="1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Giáo</a:t>
            </a:r>
            <a:r>
              <a:rPr lang="en-US" sz="2500" dirty="0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500" dirty="0" err="1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viên</a:t>
            </a:r>
            <a:r>
              <a:rPr lang="en-US" sz="2500" dirty="0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500" dirty="0" err="1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hướng</a:t>
            </a:r>
            <a:r>
              <a:rPr lang="en-US" sz="2500" dirty="0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500" dirty="0" err="1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dẫn</a:t>
            </a:r>
            <a:r>
              <a:rPr lang="en-US" sz="2500" dirty="0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: </a:t>
            </a:r>
            <a:r>
              <a:rPr lang="en-US" sz="2500" dirty="0" err="1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TS.Nguyễn</a:t>
            </a:r>
            <a:r>
              <a:rPr lang="en-US" sz="2500" dirty="0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500" dirty="0" err="1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Bảo</a:t>
            </a:r>
            <a:r>
              <a:rPr lang="en-US" sz="2500" dirty="0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500" dirty="0" err="1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Ân</a:t>
            </a:r>
            <a:endParaRPr lang="en-US" sz="2500" dirty="0">
              <a:solidFill>
                <a:srgbClr val="333333"/>
              </a:solidFill>
              <a:latin typeface="Bahnschrift Condensed" panose="020B0502040204020203" pitchFamily="34" charset="0"/>
              <a:cs typeface="Sriracha" panose="020B0604020202020204" charset="-34"/>
            </a:endParaRPr>
          </a:p>
          <a:p>
            <a:pPr>
              <a:lnSpc>
                <a:spcPts val="4200"/>
              </a:lnSpc>
            </a:pPr>
            <a:r>
              <a:rPr lang="en-US" sz="2500" dirty="0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Sinh </a:t>
            </a:r>
            <a:r>
              <a:rPr lang="en-US" sz="2500" dirty="0" err="1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viên</a:t>
            </a:r>
            <a:r>
              <a:rPr lang="en-US" sz="2500" dirty="0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500" dirty="0" err="1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thực</a:t>
            </a:r>
            <a:r>
              <a:rPr lang="en-US" sz="2500" dirty="0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500" dirty="0" err="1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hiện</a:t>
            </a:r>
            <a:r>
              <a:rPr lang="en-US" sz="2500" dirty="0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: Lâm </a:t>
            </a:r>
            <a:r>
              <a:rPr lang="en-US" sz="2500" dirty="0" err="1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Huệ</a:t>
            </a:r>
            <a:r>
              <a:rPr lang="en-US" sz="2500" dirty="0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Trung </a:t>
            </a:r>
          </a:p>
          <a:p>
            <a:pPr>
              <a:lnSpc>
                <a:spcPts val="4200"/>
              </a:lnSpc>
            </a:pPr>
            <a:r>
              <a:rPr lang="en-US" sz="2500" dirty="0" err="1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Lớp</a:t>
            </a:r>
            <a:r>
              <a:rPr lang="en-US" sz="2500" dirty="0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: DA21TTC</a:t>
            </a:r>
          </a:p>
          <a:p>
            <a:pPr>
              <a:lnSpc>
                <a:spcPts val="4200"/>
              </a:lnSpc>
            </a:pPr>
            <a:r>
              <a:rPr lang="en-US" sz="2500" dirty="0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Khoa: </a:t>
            </a:r>
            <a:r>
              <a:rPr lang="en-US" sz="2500" dirty="0" err="1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Kỹ</a:t>
            </a:r>
            <a:r>
              <a:rPr lang="en-US" sz="2500" dirty="0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500" dirty="0" err="1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thuật</a:t>
            </a:r>
            <a:r>
              <a:rPr lang="en-US" sz="2500" dirty="0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&amp; </a:t>
            </a:r>
            <a:r>
              <a:rPr lang="en-US" sz="2500" dirty="0" err="1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Công</a:t>
            </a:r>
            <a:r>
              <a:rPr lang="en-US" sz="2500" dirty="0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500" dirty="0" err="1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nghệ</a:t>
            </a:r>
            <a:endParaRPr lang="en-US" sz="2500" dirty="0">
              <a:solidFill>
                <a:srgbClr val="333333"/>
              </a:solidFill>
              <a:latin typeface="Bahnschrift Condensed" panose="020B0502040204020203" pitchFamily="34" charset="0"/>
              <a:cs typeface="Sriracha" panose="020B0604020202020204" charset="-34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4A4539-2116-CEA1-62F1-21FEBAC8C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4502" y="4050866"/>
            <a:ext cx="2288331" cy="228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92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4F030-1185-092B-C809-F74D5600C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BD90C913-A33E-25D7-2186-1CDEBF0DC397}"/>
              </a:ext>
            </a:extLst>
          </p:cNvPr>
          <p:cNvGrpSpPr/>
          <p:nvPr/>
        </p:nvGrpSpPr>
        <p:grpSpPr>
          <a:xfrm>
            <a:off x="3480817" y="-2459"/>
            <a:ext cx="8711184" cy="173875"/>
            <a:chOff x="0" y="0"/>
            <a:chExt cx="4234506" cy="62668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9E8F2C3F-CF55-6016-67FF-86520DDE0FBF}"/>
                </a:ext>
              </a:extLst>
            </p:cNvPr>
            <p:cNvSpPr/>
            <p:nvPr/>
          </p:nvSpPr>
          <p:spPr>
            <a:xfrm>
              <a:off x="0" y="0"/>
              <a:ext cx="4234506" cy="62668"/>
            </a:xfrm>
            <a:custGeom>
              <a:avLst/>
              <a:gdLst/>
              <a:ahLst/>
              <a:cxnLst/>
              <a:rect l="l" t="t" r="r" b="b"/>
              <a:pathLst>
                <a:path w="4234506" h="62668">
                  <a:moveTo>
                    <a:pt x="0" y="0"/>
                  </a:moveTo>
                  <a:lnTo>
                    <a:pt x="4234506" y="0"/>
                  </a:lnTo>
                  <a:lnTo>
                    <a:pt x="4234506" y="62668"/>
                  </a:lnTo>
                  <a:lnTo>
                    <a:pt x="0" y="62668"/>
                  </a:lnTo>
                  <a:close/>
                </a:path>
              </a:pathLst>
            </a:custGeom>
            <a:solidFill>
              <a:srgbClr val="DF4D17"/>
            </a:solidFill>
          </p:spPr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EBCAE4-63E3-CF5D-0036-4A1ED66407D9}"/>
                </a:ext>
              </a:extLst>
            </p:cNvPr>
            <p:cNvSpPr txBox="1"/>
            <p:nvPr/>
          </p:nvSpPr>
          <p:spPr>
            <a:xfrm>
              <a:off x="0" y="-38100"/>
              <a:ext cx="4234506" cy="1007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232ED4-6BDC-A351-4AFC-DC99D88DC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78" y="683061"/>
            <a:ext cx="11323103" cy="587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C4104E-1E2D-4B19-B1E8-5AE4D94004ED}"/>
              </a:ext>
            </a:extLst>
          </p:cNvPr>
          <p:cNvGrpSpPr/>
          <p:nvPr/>
        </p:nvGrpSpPr>
        <p:grpSpPr>
          <a:xfrm>
            <a:off x="303406" y="277126"/>
            <a:ext cx="3177411" cy="919326"/>
            <a:chOff x="1028700" y="1028700"/>
            <a:chExt cx="1992480" cy="1237644"/>
          </a:xfrm>
        </p:grpSpPr>
        <p:grpSp>
          <p:nvGrpSpPr>
            <p:cNvPr id="10" name="Group 2">
              <a:extLst>
                <a:ext uri="{FF2B5EF4-FFF2-40B4-BE49-F238E27FC236}">
                  <a16:creationId xmlns:a16="http://schemas.microsoft.com/office/drawing/2014/main" id="{DDEC0D7E-D575-54D5-EBFC-B5CA084BFBEA}"/>
                </a:ext>
              </a:extLst>
            </p:cNvPr>
            <p:cNvGrpSpPr/>
            <p:nvPr/>
          </p:nvGrpSpPr>
          <p:grpSpPr>
            <a:xfrm>
              <a:off x="1028700" y="1028700"/>
              <a:ext cx="219653" cy="1237644"/>
              <a:chOff x="0" y="0"/>
              <a:chExt cx="57851" cy="325964"/>
            </a:xfrm>
          </p:grpSpPr>
          <p:sp>
            <p:nvSpPr>
              <p:cNvPr id="12" name="Freeform 3">
                <a:extLst>
                  <a:ext uri="{FF2B5EF4-FFF2-40B4-BE49-F238E27FC236}">
                    <a16:creationId xmlns:a16="http://schemas.microsoft.com/office/drawing/2014/main" id="{7FBD7B5C-3D1A-69E2-8510-4D1480A14F36}"/>
                  </a:ext>
                </a:extLst>
              </p:cNvPr>
              <p:cNvSpPr/>
              <p:nvPr/>
            </p:nvSpPr>
            <p:spPr>
              <a:xfrm>
                <a:off x="0" y="0"/>
                <a:ext cx="57851" cy="32596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13" name="TextBox 4">
                <a:extLst>
                  <a:ext uri="{FF2B5EF4-FFF2-40B4-BE49-F238E27FC236}">
                    <a16:creationId xmlns:a16="http://schemas.microsoft.com/office/drawing/2014/main" id="{59020AD0-48CB-FBCB-AC35-B70FF73F7C8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7851" cy="3640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1FFF747-F168-05E7-0179-DD3BC85E0F9C}"/>
                </a:ext>
              </a:extLst>
            </p:cNvPr>
            <p:cNvSpPr txBox="1"/>
            <p:nvPr/>
          </p:nvSpPr>
          <p:spPr>
            <a:xfrm>
              <a:off x="1120394" y="1288442"/>
              <a:ext cx="1900786" cy="8958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Sơ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đồ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website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E7FB33CC-FBC9-23DD-C101-E18BA936A211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683338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D7231-8573-97F7-1DE2-CF539E06F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AD2A1C2C-F4B8-2D83-F5BA-B89B9AA613F7}"/>
              </a:ext>
            </a:extLst>
          </p:cNvPr>
          <p:cNvGrpSpPr/>
          <p:nvPr/>
        </p:nvGrpSpPr>
        <p:grpSpPr>
          <a:xfrm>
            <a:off x="3480817" y="-2459"/>
            <a:ext cx="8711184" cy="173875"/>
            <a:chOff x="0" y="0"/>
            <a:chExt cx="4234506" cy="62668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7BCAF733-1D37-2A37-4D4E-39F0F33E515B}"/>
                </a:ext>
              </a:extLst>
            </p:cNvPr>
            <p:cNvSpPr/>
            <p:nvPr/>
          </p:nvSpPr>
          <p:spPr>
            <a:xfrm>
              <a:off x="0" y="0"/>
              <a:ext cx="4234506" cy="62668"/>
            </a:xfrm>
            <a:custGeom>
              <a:avLst/>
              <a:gdLst/>
              <a:ahLst/>
              <a:cxnLst/>
              <a:rect l="l" t="t" r="r" b="b"/>
              <a:pathLst>
                <a:path w="4234506" h="62668">
                  <a:moveTo>
                    <a:pt x="0" y="0"/>
                  </a:moveTo>
                  <a:lnTo>
                    <a:pt x="4234506" y="0"/>
                  </a:lnTo>
                  <a:lnTo>
                    <a:pt x="4234506" y="62668"/>
                  </a:lnTo>
                  <a:lnTo>
                    <a:pt x="0" y="62668"/>
                  </a:lnTo>
                  <a:close/>
                </a:path>
              </a:pathLst>
            </a:custGeom>
            <a:solidFill>
              <a:srgbClr val="DF4D17"/>
            </a:solidFill>
          </p:spPr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BCEE55-C427-2232-7951-1854CEDC1039}"/>
                </a:ext>
              </a:extLst>
            </p:cNvPr>
            <p:cNvSpPr txBox="1"/>
            <p:nvPr/>
          </p:nvSpPr>
          <p:spPr>
            <a:xfrm>
              <a:off x="0" y="-38100"/>
              <a:ext cx="4234506" cy="1007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772E9C6-4561-3542-22B0-11318692E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89" y="461033"/>
            <a:ext cx="11719221" cy="5926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BC5F5FC-757D-0AA0-5E1F-598453A0C1D3}"/>
              </a:ext>
            </a:extLst>
          </p:cNvPr>
          <p:cNvGrpSpPr/>
          <p:nvPr/>
        </p:nvGrpSpPr>
        <p:grpSpPr>
          <a:xfrm>
            <a:off x="303406" y="277126"/>
            <a:ext cx="3177411" cy="919326"/>
            <a:chOff x="1028700" y="1028700"/>
            <a:chExt cx="1992480" cy="1237644"/>
          </a:xfrm>
        </p:grpSpPr>
        <p:grpSp>
          <p:nvGrpSpPr>
            <p:cNvPr id="6" name="Group 2">
              <a:extLst>
                <a:ext uri="{FF2B5EF4-FFF2-40B4-BE49-F238E27FC236}">
                  <a16:creationId xmlns:a16="http://schemas.microsoft.com/office/drawing/2014/main" id="{A132F1A7-A5DE-1965-DC0C-12333ED3A24E}"/>
                </a:ext>
              </a:extLst>
            </p:cNvPr>
            <p:cNvGrpSpPr/>
            <p:nvPr/>
          </p:nvGrpSpPr>
          <p:grpSpPr>
            <a:xfrm>
              <a:off x="1028700" y="1028700"/>
              <a:ext cx="219653" cy="1237644"/>
              <a:chOff x="0" y="0"/>
              <a:chExt cx="57851" cy="325964"/>
            </a:xfrm>
          </p:grpSpPr>
          <p:sp>
            <p:nvSpPr>
              <p:cNvPr id="14" name="Freeform 3">
                <a:extLst>
                  <a:ext uri="{FF2B5EF4-FFF2-40B4-BE49-F238E27FC236}">
                    <a16:creationId xmlns:a16="http://schemas.microsoft.com/office/drawing/2014/main" id="{379FC920-0BA2-4DD5-B4F6-71876456BA4C}"/>
                  </a:ext>
                </a:extLst>
              </p:cNvPr>
              <p:cNvSpPr/>
              <p:nvPr/>
            </p:nvSpPr>
            <p:spPr>
              <a:xfrm>
                <a:off x="0" y="0"/>
                <a:ext cx="57851" cy="32596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15" name="TextBox 4">
                <a:extLst>
                  <a:ext uri="{FF2B5EF4-FFF2-40B4-BE49-F238E27FC236}">
                    <a16:creationId xmlns:a16="http://schemas.microsoft.com/office/drawing/2014/main" id="{EF1FE63F-C5C4-1335-4F38-40E310D0AB5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7851" cy="3640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206DDC50-A8A7-BBDE-55D7-2D28BA28B0F6}"/>
                </a:ext>
              </a:extLst>
            </p:cNvPr>
            <p:cNvSpPr txBox="1"/>
            <p:nvPr/>
          </p:nvSpPr>
          <p:spPr>
            <a:xfrm>
              <a:off x="1120394" y="1288442"/>
              <a:ext cx="1900786" cy="8958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Sơ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đồ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website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F7532909-43EA-6D34-F104-9E70A57B0124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69598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C5B32-430E-49EC-1EBF-75A8A7544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55F4D78D-0015-D940-4F6E-93B9B4F98A36}"/>
              </a:ext>
            </a:extLst>
          </p:cNvPr>
          <p:cNvGrpSpPr/>
          <p:nvPr/>
        </p:nvGrpSpPr>
        <p:grpSpPr>
          <a:xfrm>
            <a:off x="3480817" y="-2459"/>
            <a:ext cx="8711184" cy="173875"/>
            <a:chOff x="0" y="0"/>
            <a:chExt cx="4234506" cy="62668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B6097846-F067-37FC-97E8-C63046B738CB}"/>
                </a:ext>
              </a:extLst>
            </p:cNvPr>
            <p:cNvSpPr/>
            <p:nvPr/>
          </p:nvSpPr>
          <p:spPr>
            <a:xfrm>
              <a:off x="0" y="0"/>
              <a:ext cx="4234506" cy="62668"/>
            </a:xfrm>
            <a:custGeom>
              <a:avLst/>
              <a:gdLst/>
              <a:ahLst/>
              <a:cxnLst/>
              <a:rect l="l" t="t" r="r" b="b"/>
              <a:pathLst>
                <a:path w="4234506" h="62668">
                  <a:moveTo>
                    <a:pt x="0" y="0"/>
                  </a:moveTo>
                  <a:lnTo>
                    <a:pt x="4234506" y="0"/>
                  </a:lnTo>
                  <a:lnTo>
                    <a:pt x="4234506" y="62668"/>
                  </a:lnTo>
                  <a:lnTo>
                    <a:pt x="0" y="62668"/>
                  </a:lnTo>
                  <a:close/>
                </a:path>
              </a:pathLst>
            </a:custGeom>
            <a:solidFill>
              <a:srgbClr val="DF4D17"/>
            </a:solidFill>
          </p:spPr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76B68B-1C64-77E0-F286-8EFB6784EF9C}"/>
                </a:ext>
              </a:extLst>
            </p:cNvPr>
            <p:cNvSpPr txBox="1"/>
            <p:nvPr/>
          </p:nvSpPr>
          <p:spPr>
            <a:xfrm>
              <a:off x="0" y="-38100"/>
              <a:ext cx="4234506" cy="1007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9CD05489-D230-ECC7-A2F5-530BFD134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9" y="423813"/>
            <a:ext cx="11391861" cy="6157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01D3804-5A40-58C8-3952-234870309F90}"/>
              </a:ext>
            </a:extLst>
          </p:cNvPr>
          <p:cNvGrpSpPr/>
          <p:nvPr/>
        </p:nvGrpSpPr>
        <p:grpSpPr>
          <a:xfrm>
            <a:off x="303406" y="277126"/>
            <a:ext cx="3307894" cy="919326"/>
            <a:chOff x="1028700" y="1028700"/>
            <a:chExt cx="2074303" cy="1237644"/>
          </a:xfrm>
        </p:grpSpPr>
        <p:grpSp>
          <p:nvGrpSpPr>
            <p:cNvPr id="10" name="Group 2">
              <a:extLst>
                <a:ext uri="{FF2B5EF4-FFF2-40B4-BE49-F238E27FC236}">
                  <a16:creationId xmlns:a16="http://schemas.microsoft.com/office/drawing/2014/main" id="{6AB5FA66-900F-5347-399C-38DFE13D0916}"/>
                </a:ext>
              </a:extLst>
            </p:cNvPr>
            <p:cNvGrpSpPr/>
            <p:nvPr/>
          </p:nvGrpSpPr>
          <p:grpSpPr>
            <a:xfrm>
              <a:off x="1028700" y="1028700"/>
              <a:ext cx="219653" cy="1237644"/>
              <a:chOff x="0" y="0"/>
              <a:chExt cx="57851" cy="325964"/>
            </a:xfrm>
          </p:grpSpPr>
          <p:sp>
            <p:nvSpPr>
              <p:cNvPr id="12" name="Freeform 3">
                <a:extLst>
                  <a:ext uri="{FF2B5EF4-FFF2-40B4-BE49-F238E27FC236}">
                    <a16:creationId xmlns:a16="http://schemas.microsoft.com/office/drawing/2014/main" id="{35B06A49-7BF3-0CBE-BFDB-51414E9B852C}"/>
                  </a:ext>
                </a:extLst>
              </p:cNvPr>
              <p:cNvSpPr/>
              <p:nvPr/>
            </p:nvSpPr>
            <p:spPr>
              <a:xfrm>
                <a:off x="0" y="0"/>
                <a:ext cx="57851" cy="32596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13" name="TextBox 4">
                <a:extLst>
                  <a:ext uri="{FF2B5EF4-FFF2-40B4-BE49-F238E27FC236}">
                    <a16:creationId xmlns:a16="http://schemas.microsoft.com/office/drawing/2014/main" id="{F5010950-FC5A-066A-176C-556E1CAF2C5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7851" cy="3640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034FC378-3166-D82B-1C7B-ACF8CA75E0F8}"/>
                </a:ext>
              </a:extLst>
            </p:cNvPr>
            <p:cNvSpPr txBox="1"/>
            <p:nvPr/>
          </p:nvSpPr>
          <p:spPr>
            <a:xfrm>
              <a:off x="1120394" y="1288442"/>
              <a:ext cx="1982609" cy="8958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Mô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hình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dữ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liệu</a:t>
              </a:r>
              <a:endParaRPr lang="en-US" sz="3999" b="1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endParaRP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A05CD7A9-1BD4-33C3-39F6-ACA03C7CC553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73016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8430911-1AAE-5C05-D56B-6B8A048CE588}"/>
              </a:ext>
            </a:extLst>
          </p:cNvPr>
          <p:cNvGrpSpPr/>
          <p:nvPr/>
        </p:nvGrpSpPr>
        <p:grpSpPr>
          <a:xfrm>
            <a:off x="527755" y="409091"/>
            <a:ext cx="1665468" cy="626967"/>
            <a:chOff x="527755" y="409091"/>
            <a:chExt cx="1665468" cy="62696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D7ACF23-5482-32BD-8729-EFC44518C045}"/>
                </a:ext>
              </a:extLst>
            </p:cNvPr>
            <p:cNvGrpSpPr/>
            <p:nvPr/>
          </p:nvGrpSpPr>
          <p:grpSpPr>
            <a:xfrm>
              <a:off x="773759" y="447806"/>
              <a:ext cx="1419464" cy="547518"/>
              <a:chOff x="1137552" y="1165447"/>
              <a:chExt cx="1897201" cy="616861"/>
            </a:xfrm>
          </p:grpSpPr>
          <p:grpSp>
            <p:nvGrpSpPr>
              <p:cNvPr id="7" name="Group 3">
                <a:extLst>
                  <a:ext uri="{FF2B5EF4-FFF2-40B4-BE49-F238E27FC236}">
                    <a16:creationId xmlns:a16="http://schemas.microsoft.com/office/drawing/2014/main" id="{8594281E-707E-82DD-7993-F5F305029142}"/>
                  </a:ext>
                </a:extLst>
              </p:cNvPr>
              <p:cNvGrpSpPr/>
              <p:nvPr/>
            </p:nvGrpSpPr>
            <p:grpSpPr>
              <a:xfrm>
                <a:off x="1137552" y="1165447"/>
                <a:ext cx="1310612" cy="616861"/>
                <a:chOff x="0" y="0"/>
                <a:chExt cx="225406" cy="106091"/>
              </a:xfrm>
            </p:grpSpPr>
            <p:sp>
              <p:nvSpPr>
                <p:cNvPr id="11" name="Freeform 4">
                  <a:extLst>
                    <a:ext uri="{FF2B5EF4-FFF2-40B4-BE49-F238E27FC236}">
                      <a16:creationId xmlns:a16="http://schemas.microsoft.com/office/drawing/2014/main" id="{70286F06-9CC6-6DC2-ED30-6FD5BB2D8BB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25406" cy="10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406" h="106091">
                      <a:moveTo>
                        <a:pt x="0" y="0"/>
                      </a:moveTo>
                      <a:lnTo>
                        <a:pt x="225406" y="0"/>
                      </a:lnTo>
                      <a:lnTo>
                        <a:pt x="225406" y="106091"/>
                      </a:lnTo>
                      <a:lnTo>
                        <a:pt x="0" y="106091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" name="TextBox 5">
                  <a:extLst>
                    <a:ext uri="{FF2B5EF4-FFF2-40B4-BE49-F238E27FC236}">
                      <a16:creationId xmlns:a16="http://schemas.microsoft.com/office/drawing/2014/main" id="{1F6702A4-B602-C360-FE07-B1940DA01881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225406" cy="16324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grpSp>
            <p:nvGrpSpPr>
              <p:cNvPr id="8" name="Group 6">
                <a:extLst>
                  <a:ext uri="{FF2B5EF4-FFF2-40B4-BE49-F238E27FC236}">
                    <a16:creationId xmlns:a16="http://schemas.microsoft.com/office/drawing/2014/main" id="{35F5C20A-7110-612D-1B42-31C599A69030}"/>
                  </a:ext>
                </a:extLst>
              </p:cNvPr>
              <p:cNvGrpSpPr/>
              <p:nvPr/>
            </p:nvGrpSpPr>
            <p:grpSpPr>
              <a:xfrm>
                <a:off x="1861576" y="1165447"/>
                <a:ext cx="1173177" cy="616861"/>
                <a:chOff x="0" y="0"/>
                <a:chExt cx="201769" cy="106091"/>
              </a:xfrm>
            </p:grpSpPr>
            <p:sp>
              <p:nvSpPr>
                <p:cNvPr id="9" name="Freeform 7">
                  <a:extLst>
                    <a:ext uri="{FF2B5EF4-FFF2-40B4-BE49-F238E27FC236}">
                      <a16:creationId xmlns:a16="http://schemas.microsoft.com/office/drawing/2014/main" id="{F0DAAE7D-F2DD-E709-9FF0-BBD1A2D688B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01769" cy="10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9" h="106091">
                      <a:moveTo>
                        <a:pt x="100884" y="0"/>
                      </a:moveTo>
                      <a:lnTo>
                        <a:pt x="201769" y="106091"/>
                      </a:lnTo>
                      <a:lnTo>
                        <a:pt x="0" y="106091"/>
                      </a:lnTo>
                      <a:lnTo>
                        <a:pt x="100884" y="0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</p:sp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BD540998-2B0F-E0C1-E095-E258EA3C757B}"/>
                    </a:ext>
                  </a:extLst>
                </p:cNvPr>
                <p:cNvSpPr txBox="1"/>
                <p:nvPr/>
              </p:nvSpPr>
              <p:spPr>
                <a:xfrm>
                  <a:off x="31526" y="-7893"/>
                  <a:ext cx="138716" cy="106407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B47BA0-8597-0D6B-DB9D-3585B1FF26C4}"/>
                </a:ext>
              </a:extLst>
            </p:cNvPr>
            <p:cNvSpPr txBox="1"/>
            <p:nvPr/>
          </p:nvSpPr>
          <p:spPr>
            <a:xfrm>
              <a:off x="527755" y="409091"/>
              <a:ext cx="1528316" cy="626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60"/>
                </a:lnSpc>
              </a:pPr>
              <a:r>
                <a:rPr lang="en-US" sz="4000" b="1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3</a:t>
              </a:r>
            </a:p>
          </p:txBody>
        </p:sp>
      </p:grpSp>
      <p:sp>
        <p:nvSpPr>
          <p:cNvPr id="13" name="TextBox 10">
            <a:extLst>
              <a:ext uri="{FF2B5EF4-FFF2-40B4-BE49-F238E27FC236}">
                <a16:creationId xmlns:a16="http://schemas.microsoft.com/office/drawing/2014/main" id="{2DDB1960-BC0B-66AE-9708-07654AA0CE2A}"/>
              </a:ext>
            </a:extLst>
          </p:cNvPr>
          <p:cNvSpPr txBox="1"/>
          <p:nvPr/>
        </p:nvSpPr>
        <p:spPr>
          <a:xfrm>
            <a:off x="773759" y="1256001"/>
            <a:ext cx="3863773" cy="3081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8000" b="1" dirty="0">
                <a:solidFill>
                  <a:srgbClr val="DF4D17"/>
                </a:solidFill>
                <a:latin typeface="Bahnschrift Condensed" panose="020B0502040204020203" pitchFamily="34" charset="0"/>
              </a:rPr>
              <a:t>KẾT QUẢ</a:t>
            </a:r>
          </a:p>
          <a:p>
            <a:pPr>
              <a:lnSpc>
                <a:spcPts val="12599"/>
              </a:lnSpc>
            </a:pPr>
            <a:r>
              <a:rPr lang="en-US" sz="8000" b="1" dirty="0">
                <a:solidFill>
                  <a:srgbClr val="DF4D17"/>
                </a:solidFill>
                <a:latin typeface="Bahnschrift Condensed" panose="020B0502040204020203" pitchFamily="34" charset="0"/>
              </a:rPr>
              <a:t>ĐẠT ĐƯỢC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74EE05-378B-7A49-E779-5421E4A0EE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4"/>
          <a:stretch/>
        </p:blipFill>
        <p:spPr bwMode="auto">
          <a:xfrm>
            <a:off x="5716107" y="0"/>
            <a:ext cx="5533926" cy="6858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5973B035-880B-AFB3-E67A-8D5819C216A5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805930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69B10BE-089C-31D1-01D4-246D8DE26742}"/>
              </a:ext>
            </a:extLst>
          </p:cNvPr>
          <p:cNvGrpSpPr/>
          <p:nvPr/>
        </p:nvGrpSpPr>
        <p:grpSpPr>
          <a:xfrm>
            <a:off x="303406" y="277126"/>
            <a:ext cx="4283832" cy="919326"/>
            <a:chOff x="1028700" y="1028700"/>
            <a:chExt cx="2686291" cy="1237644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9E96AF7-DC6F-A449-93D6-A5B5A651B853}"/>
                </a:ext>
              </a:extLst>
            </p:cNvPr>
            <p:cNvGrpSpPr/>
            <p:nvPr/>
          </p:nvGrpSpPr>
          <p:grpSpPr>
            <a:xfrm>
              <a:off x="1028700" y="1028700"/>
              <a:ext cx="219653" cy="1237644"/>
              <a:chOff x="0" y="0"/>
              <a:chExt cx="57851" cy="325964"/>
            </a:xfrm>
          </p:grpSpPr>
          <p:sp>
            <p:nvSpPr>
              <p:cNvPr id="7" name="Freeform 3">
                <a:extLst>
                  <a:ext uri="{FF2B5EF4-FFF2-40B4-BE49-F238E27FC236}">
                    <a16:creationId xmlns:a16="http://schemas.microsoft.com/office/drawing/2014/main" id="{1F2829D9-6A7F-C4FD-4827-19564C554F33}"/>
                  </a:ext>
                </a:extLst>
              </p:cNvPr>
              <p:cNvSpPr/>
              <p:nvPr/>
            </p:nvSpPr>
            <p:spPr>
              <a:xfrm>
                <a:off x="0" y="0"/>
                <a:ext cx="57851" cy="32596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80B7E470-DCAF-9E75-00DF-BD248A2838A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7851" cy="3640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6BDD11E0-8BCA-16EB-DBF3-150B4DF58AA6}"/>
                </a:ext>
              </a:extLst>
            </p:cNvPr>
            <p:cNvSpPr txBox="1"/>
            <p:nvPr/>
          </p:nvSpPr>
          <p:spPr>
            <a:xfrm>
              <a:off x="1349753" y="1199597"/>
              <a:ext cx="2365238" cy="8958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Đăng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nhập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/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Đăng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ký</a:t>
              </a:r>
              <a:endParaRPr lang="en-US" sz="3999" b="1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endParaRPr>
            </a:p>
          </p:txBody>
        </p:sp>
      </p:grpSp>
      <p:pic>
        <p:nvPicPr>
          <p:cNvPr id="2050" name="Picture 1">
            <a:extLst>
              <a:ext uri="{FF2B5EF4-FFF2-40B4-BE49-F238E27FC236}">
                <a16:creationId xmlns:a16="http://schemas.microsoft.com/office/drawing/2014/main" id="{8F5D724D-0239-4879-F995-7D70C3674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7126"/>
            <a:ext cx="558165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1">
            <a:extLst>
              <a:ext uri="{FF2B5EF4-FFF2-40B4-BE49-F238E27FC236}">
                <a16:creationId xmlns:a16="http://schemas.microsoft.com/office/drawing/2014/main" id="{610B4C7E-3D78-465F-E4C0-898163718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3532059"/>
            <a:ext cx="55626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1">
            <a:extLst>
              <a:ext uri="{FF2B5EF4-FFF2-40B4-BE49-F238E27FC236}">
                <a16:creationId xmlns:a16="http://schemas.microsoft.com/office/drawing/2014/main" id="{49B15B29-0DF9-469F-5F68-3992A2E42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6" y="2134553"/>
            <a:ext cx="557212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2FA904-6865-C746-E2BE-AF54FB8610C4}"/>
              </a:ext>
            </a:extLst>
          </p:cNvPr>
          <p:cNvSpPr txBox="1"/>
          <p:nvPr/>
        </p:nvSpPr>
        <p:spPr>
          <a:xfrm>
            <a:off x="1383087" y="4802292"/>
            <a:ext cx="29060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/>
              <a:t>Đăng</a:t>
            </a:r>
            <a:r>
              <a:rPr lang="en-US" sz="2500" b="1" dirty="0"/>
              <a:t> </a:t>
            </a:r>
            <a:r>
              <a:rPr lang="en-US" sz="2500" b="1" dirty="0" err="1"/>
              <a:t>nhập</a:t>
            </a:r>
            <a:r>
              <a:rPr lang="en-US" sz="2500" b="1" dirty="0"/>
              <a:t> </a:t>
            </a:r>
            <a:r>
              <a:rPr lang="en-US" sz="2500" b="1" dirty="0" err="1"/>
              <a:t>Quản</a:t>
            </a:r>
            <a:r>
              <a:rPr lang="en-US" sz="2500" b="1" dirty="0"/>
              <a:t> </a:t>
            </a:r>
            <a:r>
              <a:rPr lang="en-US" sz="2500" b="1" dirty="0" err="1"/>
              <a:t>trị</a:t>
            </a:r>
            <a:endParaRPr lang="en-US" sz="2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391279-810E-4A0F-FED7-B9BCAC528C93}"/>
              </a:ext>
            </a:extLst>
          </p:cNvPr>
          <p:cNvSpPr txBox="1"/>
          <p:nvPr/>
        </p:nvSpPr>
        <p:spPr>
          <a:xfrm>
            <a:off x="7443328" y="2967186"/>
            <a:ext cx="29060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/>
              <a:t>Đăng</a:t>
            </a:r>
            <a:r>
              <a:rPr lang="en-US" sz="2500" b="1" dirty="0"/>
              <a:t> </a:t>
            </a:r>
            <a:r>
              <a:rPr lang="en-US" sz="2500" b="1" dirty="0" err="1"/>
              <a:t>nhập</a:t>
            </a:r>
            <a:r>
              <a:rPr lang="en-US" sz="2500" b="1" dirty="0"/>
              <a:t> </a:t>
            </a:r>
            <a:r>
              <a:rPr lang="en-US" sz="2500" b="1" dirty="0" err="1"/>
              <a:t>học</a:t>
            </a:r>
            <a:r>
              <a:rPr lang="en-US" sz="2500" b="1" dirty="0"/>
              <a:t> </a:t>
            </a:r>
            <a:r>
              <a:rPr lang="en-US" sz="2500" b="1" dirty="0" err="1"/>
              <a:t>viên</a:t>
            </a:r>
            <a:endParaRPr lang="en-US" sz="2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A9763-181C-80A3-B151-60D92E8B015B}"/>
              </a:ext>
            </a:extLst>
          </p:cNvPr>
          <p:cNvSpPr txBox="1"/>
          <p:nvPr/>
        </p:nvSpPr>
        <p:spPr>
          <a:xfrm>
            <a:off x="7870048" y="6199059"/>
            <a:ext cx="29060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/>
              <a:t>Đăng</a:t>
            </a:r>
            <a:r>
              <a:rPr lang="en-US" sz="2500" b="1" dirty="0"/>
              <a:t> </a:t>
            </a:r>
            <a:r>
              <a:rPr lang="en-US" sz="2500" b="1" dirty="0" err="1"/>
              <a:t>ký</a:t>
            </a:r>
            <a:r>
              <a:rPr lang="en-US" sz="2500" b="1" dirty="0"/>
              <a:t> </a:t>
            </a:r>
            <a:r>
              <a:rPr lang="en-US" sz="2500" b="1" dirty="0" err="1"/>
              <a:t>học</a:t>
            </a:r>
            <a:r>
              <a:rPr lang="en-US" sz="2500" b="1" dirty="0"/>
              <a:t> </a:t>
            </a:r>
            <a:r>
              <a:rPr lang="en-US" sz="2500" b="1" dirty="0" err="1"/>
              <a:t>viên</a:t>
            </a:r>
            <a:endParaRPr lang="en-US" sz="25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328621-D7BC-8DFD-D158-3DB2DE25FDE6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266623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285A5-0337-6B2C-3D4D-190A78A30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48D88F-4C70-6888-3B4B-F1E23D8B478C}"/>
              </a:ext>
            </a:extLst>
          </p:cNvPr>
          <p:cNvGrpSpPr/>
          <p:nvPr/>
        </p:nvGrpSpPr>
        <p:grpSpPr>
          <a:xfrm>
            <a:off x="272926" y="2969336"/>
            <a:ext cx="4283832" cy="919326"/>
            <a:chOff x="1028700" y="1028700"/>
            <a:chExt cx="2686291" cy="1237644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AC6F85F8-5BF4-0EFB-7190-422E3E0043FB}"/>
                </a:ext>
              </a:extLst>
            </p:cNvPr>
            <p:cNvGrpSpPr/>
            <p:nvPr/>
          </p:nvGrpSpPr>
          <p:grpSpPr>
            <a:xfrm>
              <a:off x="1028700" y="1028700"/>
              <a:ext cx="219653" cy="1237644"/>
              <a:chOff x="0" y="0"/>
              <a:chExt cx="57851" cy="325964"/>
            </a:xfrm>
          </p:grpSpPr>
          <p:sp>
            <p:nvSpPr>
              <p:cNvPr id="7" name="Freeform 3">
                <a:extLst>
                  <a:ext uri="{FF2B5EF4-FFF2-40B4-BE49-F238E27FC236}">
                    <a16:creationId xmlns:a16="http://schemas.microsoft.com/office/drawing/2014/main" id="{6515FAE1-C898-1147-15A5-382DAF5C60C9}"/>
                  </a:ext>
                </a:extLst>
              </p:cNvPr>
              <p:cNvSpPr/>
              <p:nvPr/>
            </p:nvSpPr>
            <p:spPr>
              <a:xfrm>
                <a:off x="0" y="0"/>
                <a:ext cx="57851" cy="32596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C84EC31C-7CB4-DDE8-5CD6-9DB74E64FB0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7851" cy="3640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F733F3E0-CE2C-BC58-3D74-7688FBA1C29C}"/>
                </a:ext>
              </a:extLst>
            </p:cNvPr>
            <p:cNvSpPr txBox="1"/>
            <p:nvPr/>
          </p:nvSpPr>
          <p:spPr>
            <a:xfrm>
              <a:off x="1349753" y="1199597"/>
              <a:ext cx="2365238" cy="8958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Đăng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ký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khoá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học</a:t>
              </a:r>
              <a:endParaRPr lang="en-US" sz="3999" b="1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D0305438-FBC9-B6B0-A1DC-A518FFF7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686" y="721828"/>
            <a:ext cx="7919388" cy="541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BAF0A02-88CD-2129-D6B9-91A2A28CD08B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730953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584D8-7A76-2867-6E13-D85D13FE2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772EEAA-EADD-E090-A3DE-5E9CB8CEF683}"/>
              </a:ext>
            </a:extLst>
          </p:cNvPr>
          <p:cNvGrpSpPr/>
          <p:nvPr/>
        </p:nvGrpSpPr>
        <p:grpSpPr>
          <a:xfrm>
            <a:off x="440566" y="2761246"/>
            <a:ext cx="4283832" cy="919326"/>
            <a:chOff x="1028700" y="1028700"/>
            <a:chExt cx="2686291" cy="1237644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A8861E24-2208-28D4-F236-0298A43F4F24}"/>
                </a:ext>
              </a:extLst>
            </p:cNvPr>
            <p:cNvGrpSpPr/>
            <p:nvPr/>
          </p:nvGrpSpPr>
          <p:grpSpPr>
            <a:xfrm>
              <a:off x="1028700" y="1028700"/>
              <a:ext cx="219653" cy="1237644"/>
              <a:chOff x="0" y="0"/>
              <a:chExt cx="57851" cy="325964"/>
            </a:xfrm>
          </p:grpSpPr>
          <p:sp>
            <p:nvSpPr>
              <p:cNvPr id="7" name="Freeform 3">
                <a:extLst>
                  <a:ext uri="{FF2B5EF4-FFF2-40B4-BE49-F238E27FC236}">
                    <a16:creationId xmlns:a16="http://schemas.microsoft.com/office/drawing/2014/main" id="{94B0F532-4064-33C2-C142-C3EFAE03EAB6}"/>
                  </a:ext>
                </a:extLst>
              </p:cNvPr>
              <p:cNvSpPr/>
              <p:nvPr/>
            </p:nvSpPr>
            <p:spPr>
              <a:xfrm>
                <a:off x="0" y="0"/>
                <a:ext cx="57851" cy="32596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D1BC69B1-294B-1BB1-65C3-32D47F19B6F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7851" cy="3640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49B36771-E3E4-1D6A-DF37-6C58913A02DD}"/>
                </a:ext>
              </a:extLst>
            </p:cNvPr>
            <p:cNvSpPr txBox="1"/>
            <p:nvPr/>
          </p:nvSpPr>
          <p:spPr>
            <a:xfrm>
              <a:off x="1349753" y="1199597"/>
              <a:ext cx="2365238" cy="8958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Tham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gia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học</a:t>
              </a:r>
              <a:endParaRPr lang="en-US" sz="3999" b="1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02AEB164-AB80-330D-4A25-A0099C9FD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34" y="435355"/>
            <a:ext cx="7351060" cy="5987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52EEB9B-4DD1-A7A6-5939-7CDD8731C2CF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360946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780FC-0636-9441-11A6-659C0D1E1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46AB0C4-F8AD-9A56-830A-733A93B37687}"/>
              </a:ext>
            </a:extLst>
          </p:cNvPr>
          <p:cNvGrpSpPr/>
          <p:nvPr/>
        </p:nvGrpSpPr>
        <p:grpSpPr>
          <a:xfrm>
            <a:off x="562486" y="2969336"/>
            <a:ext cx="4283832" cy="919326"/>
            <a:chOff x="1028700" y="1028700"/>
            <a:chExt cx="2686291" cy="1237644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BAB6FB92-AD83-6C21-9AF3-CD1EA455D3A8}"/>
                </a:ext>
              </a:extLst>
            </p:cNvPr>
            <p:cNvGrpSpPr/>
            <p:nvPr/>
          </p:nvGrpSpPr>
          <p:grpSpPr>
            <a:xfrm>
              <a:off x="1028700" y="1028700"/>
              <a:ext cx="219653" cy="1237644"/>
              <a:chOff x="0" y="0"/>
              <a:chExt cx="57851" cy="325964"/>
            </a:xfrm>
          </p:grpSpPr>
          <p:sp>
            <p:nvSpPr>
              <p:cNvPr id="7" name="Freeform 3">
                <a:extLst>
                  <a:ext uri="{FF2B5EF4-FFF2-40B4-BE49-F238E27FC236}">
                    <a16:creationId xmlns:a16="http://schemas.microsoft.com/office/drawing/2014/main" id="{24D3AE85-AB49-C8D2-472E-45D799C386A3}"/>
                  </a:ext>
                </a:extLst>
              </p:cNvPr>
              <p:cNvSpPr/>
              <p:nvPr/>
            </p:nvSpPr>
            <p:spPr>
              <a:xfrm>
                <a:off x="0" y="0"/>
                <a:ext cx="57851" cy="32596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A2DD7EB2-E4BA-152B-256C-5017B50A68F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7851" cy="3640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E5F47170-1E39-5AD5-FA38-B88B7AF2519A}"/>
                </a:ext>
              </a:extLst>
            </p:cNvPr>
            <p:cNvSpPr txBox="1"/>
            <p:nvPr/>
          </p:nvSpPr>
          <p:spPr>
            <a:xfrm>
              <a:off x="1349753" y="1199597"/>
              <a:ext cx="2365238" cy="8958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Xem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lộ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trình</a:t>
              </a:r>
              <a:endParaRPr lang="en-US" sz="3999" b="1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endParaRP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7A573A-2AE4-75DD-684E-1CA951341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644" y="434875"/>
            <a:ext cx="7189972" cy="5988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BD18262-4EAC-8E89-F021-AD97799D8276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999847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EF16B-BC29-EA48-3F2A-E9723DDEB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2F8FA3E-F25B-D6CE-456D-3F0FEBAB3232}"/>
              </a:ext>
            </a:extLst>
          </p:cNvPr>
          <p:cNvGrpSpPr/>
          <p:nvPr/>
        </p:nvGrpSpPr>
        <p:grpSpPr>
          <a:xfrm>
            <a:off x="562486" y="561416"/>
            <a:ext cx="4283832" cy="919326"/>
            <a:chOff x="1028700" y="1028700"/>
            <a:chExt cx="2686291" cy="1237644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694ED701-0784-9CDC-216D-A217ED005926}"/>
                </a:ext>
              </a:extLst>
            </p:cNvPr>
            <p:cNvGrpSpPr/>
            <p:nvPr/>
          </p:nvGrpSpPr>
          <p:grpSpPr>
            <a:xfrm>
              <a:off x="1028700" y="1028700"/>
              <a:ext cx="219653" cy="1237644"/>
              <a:chOff x="0" y="0"/>
              <a:chExt cx="57851" cy="325964"/>
            </a:xfrm>
          </p:grpSpPr>
          <p:sp>
            <p:nvSpPr>
              <p:cNvPr id="7" name="Freeform 3">
                <a:extLst>
                  <a:ext uri="{FF2B5EF4-FFF2-40B4-BE49-F238E27FC236}">
                    <a16:creationId xmlns:a16="http://schemas.microsoft.com/office/drawing/2014/main" id="{4E497587-07CF-955B-13A2-B58F9F0C5313}"/>
                  </a:ext>
                </a:extLst>
              </p:cNvPr>
              <p:cNvSpPr/>
              <p:nvPr/>
            </p:nvSpPr>
            <p:spPr>
              <a:xfrm>
                <a:off x="0" y="0"/>
                <a:ext cx="57851" cy="32596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BF848EC8-5D9F-4280-97F6-F3078258F00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7851" cy="3640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11C222B0-7F67-D705-5B66-751D4846CD4D}"/>
                </a:ext>
              </a:extLst>
            </p:cNvPr>
            <p:cNvSpPr txBox="1"/>
            <p:nvPr/>
          </p:nvSpPr>
          <p:spPr>
            <a:xfrm>
              <a:off x="1349753" y="1199597"/>
              <a:ext cx="2365238" cy="8958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Quản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lý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người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dùng</a:t>
              </a:r>
              <a:endParaRPr lang="en-US" sz="3999" b="1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endParaRPr>
            </a:p>
          </p:txBody>
        </p:sp>
      </p:grpSp>
      <p:pic>
        <p:nvPicPr>
          <p:cNvPr id="7170" name="Picture 1">
            <a:extLst>
              <a:ext uri="{FF2B5EF4-FFF2-40B4-BE49-F238E27FC236}">
                <a16:creationId xmlns:a16="http://schemas.microsoft.com/office/drawing/2014/main" id="{FA6536C2-88BD-30DA-98B9-B78EAF914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43" y="1510573"/>
            <a:ext cx="9785713" cy="465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8BF1000-5F8F-047C-F771-1792C75DCA29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944710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7792B-3F4B-6153-54C3-1F8984FD3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0236FBA-09A9-6C69-68B9-655AC315810A}"/>
              </a:ext>
            </a:extLst>
          </p:cNvPr>
          <p:cNvGrpSpPr/>
          <p:nvPr/>
        </p:nvGrpSpPr>
        <p:grpSpPr>
          <a:xfrm>
            <a:off x="562486" y="561416"/>
            <a:ext cx="4283832" cy="919326"/>
            <a:chOff x="1028700" y="1028700"/>
            <a:chExt cx="2686291" cy="1237644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2C5BE3B3-CD55-719E-D948-D7CB67E3F13B}"/>
                </a:ext>
              </a:extLst>
            </p:cNvPr>
            <p:cNvGrpSpPr/>
            <p:nvPr/>
          </p:nvGrpSpPr>
          <p:grpSpPr>
            <a:xfrm>
              <a:off x="1028700" y="1028700"/>
              <a:ext cx="219653" cy="1237644"/>
              <a:chOff x="0" y="0"/>
              <a:chExt cx="57851" cy="325964"/>
            </a:xfrm>
          </p:grpSpPr>
          <p:sp>
            <p:nvSpPr>
              <p:cNvPr id="7" name="Freeform 3">
                <a:extLst>
                  <a:ext uri="{FF2B5EF4-FFF2-40B4-BE49-F238E27FC236}">
                    <a16:creationId xmlns:a16="http://schemas.microsoft.com/office/drawing/2014/main" id="{5ADC2192-F4FA-BC0C-47D3-E3B70D2D0163}"/>
                  </a:ext>
                </a:extLst>
              </p:cNvPr>
              <p:cNvSpPr/>
              <p:nvPr/>
            </p:nvSpPr>
            <p:spPr>
              <a:xfrm>
                <a:off x="0" y="0"/>
                <a:ext cx="57851" cy="32596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5AA36479-B9BA-C5A1-079B-D123E4D7128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7851" cy="3640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7D983D84-868D-04D9-1276-C67300C3D88E}"/>
                </a:ext>
              </a:extLst>
            </p:cNvPr>
            <p:cNvSpPr txBox="1"/>
            <p:nvPr/>
          </p:nvSpPr>
          <p:spPr>
            <a:xfrm>
              <a:off x="1349753" y="1199597"/>
              <a:ext cx="2365238" cy="8958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Quản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lý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khoá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học</a:t>
              </a:r>
              <a:endParaRPr lang="en-US" sz="3999" b="1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endParaRPr>
            </a:p>
          </p:txBody>
        </p:sp>
      </p:grpSp>
      <p:pic>
        <p:nvPicPr>
          <p:cNvPr id="8194" name="Picture 2">
            <a:extLst>
              <a:ext uri="{FF2B5EF4-FFF2-40B4-BE49-F238E27FC236}">
                <a16:creationId xmlns:a16="http://schemas.microsoft.com/office/drawing/2014/main" id="{1B374183-7BC7-C121-52AC-6B5079CA4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241" y="1480742"/>
            <a:ext cx="8331517" cy="505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E6BDF79-9ED8-5403-4972-B6E6B4198C7A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674507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10979878-40F8-8713-8900-CC9A97EF0861}"/>
              </a:ext>
            </a:extLst>
          </p:cNvPr>
          <p:cNvGrpSpPr/>
          <p:nvPr/>
        </p:nvGrpSpPr>
        <p:grpSpPr>
          <a:xfrm>
            <a:off x="980334" y="594525"/>
            <a:ext cx="4986002" cy="1420511"/>
            <a:chOff x="980334" y="594525"/>
            <a:chExt cx="4986002" cy="142051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8B16364-6744-CCBE-E133-EED0536BFFB7}"/>
                </a:ext>
              </a:extLst>
            </p:cNvPr>
            <p:cNvGrpSpPr/>
            <p:nvPr/>
          </p:nvGrpSpPr>
          <p:grpSpPr>
            <a:xfrm>
              <a:off x="1061884" y="755217"/>
              <a:ext cx="4904452" cy="1259819"/>
              <a:chOff x="1428944" y="1533420"/>
              <a:chExt cx="7378915" cy="1992107"/>
            </a:xfrm>
          </p:grpSpPr>
          <p:grpSp>
            <p:nvGrpSpPr>
              <p:cNvPr id="34" name="Group 3">
                <a:extLst>
                  <a:ext uri="{FF2B5EF4-FFF2-40B4-BE49-F238E27FC236}">
                    <a16:creationId xmlns:a16="http://schemas.microsoft.com/office/drawing/2014/main" id="{9B7905E9-4B4E-2855-A7A3-91B95A118B99}"/>
                  </a:ext>
                </a:extLst>
              </p:cNvPr>
              <p:cNvGrpSpPr/>
              <p:nvPr/>
            </p:nvGrpSpPr>
            <p:grpSpPr>
              <a:xfrm rot="-2133417">
                <a:off x="1514236" y="2546469"/>
                <a:ext cx="1122851" cy="979058"/>
                <a:chOff x="-96907" y="-6350"/>
                <a:chExt cx="812800" cy="779583"/>
              </a:xfrm>
            </p:grpSpPr>
            <p:sp>
              <p:nvSpPr>
                <p:cNvPr id="36" name="Freeform 4">
                  <a:extLst>
                    <a:ext uri="{FF2B5EF4-FFF2-40B4-BE49-F238E27FC236}">
                      <a16:creationId xmlns:a16="http://schemas.microsoft.com/office/drawing/2014/main" id="{525CBF27-BD82-1182-16A0-813767DE7C10}"/>
                    </a:ext>
                  </a:extLst>
                </p:cNvPr>
                <p:cNvSpPr/>
                <p:nvPr/>
              </p:nvSpPr>
              <p:spPr>
                <a:xfrm rot="785988">
                  <a:off x="-96907" y="62033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7" name="TextBox 5">
                  <a:extLst>
                    <a:ext uri="{FF2B5EF4-FFF2-40B4-BE49-F238E27FC236}">
                      <a16:creationId xmlns:a16="http://schemas.microsoft.com/office/drawing/2014/main" id="{B3C9FDA8-D355-E76E-6ECE-DF25BEA9FEF2}"/>
                    </a:ext>
                  </a:extLst>
                </p:cNvPr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35" name="AutoShape 6">
                <a:extLst>
                  <a:ext uri="{FF2B5EF4-FFF2-40B4-BE49-F238E27FC236}">
                    <a16:creationId xmlns:a16="http://schemas.microsoft.com/office/drawing/2014/main" id="{691F17C8-A8B8-5145-137E-89D8C0FBF24F}"/>
                  </a:ext>
                </a:extLst>
              </p:cNvPr>
              <p:cNvSpPr/>
              <p:nvPr/>
            </p:nvSpPr>
            <p:spPr>
              <a:xfrm>
                <a:off x="1428944" y="1533420"/>
                <a:ext cx="7378915" cy="1350271"/>
              </a:xfrm>
              <a:prstGeom prst="rect">
                <a:avLst/>
              </a:prstGeom>
              <a:solidFill>
                <a:srgbClr val="B83F12"/>
              </a:solidFill>
            </p:spPr>
          </p:sp>
        </p:grpSp>
        <p:sp>
          <p:nvSpPr>
            <p:cNvPr id="40" name="TextBox 19">
              <a:extLst>
                <a:ext uri="{FF2B5EF4-FFF2-40B4-BE49-F238E27FC236}">
                  <a16:creationId xmlns:a16="http://schemas.microsoft.com/office/drawing/2014/main" id="{C66597AF-2157-2979-3CC4-0691C953BA6A}"/>
                </a:ext>
              </a:extLst>
            </p:cNvPr>
            <p:cNvSpPr txBox="1"/>
            <p:nvPr/>
          </p:nvSpPr>
          <p:spPr>
            <a:xfrm>
              <a:off x="1810638" y="934576"/>
              <a:ext cx="3524131" cy="49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6"/>
                </a:lnSpc>
                <a:spcBef>
                  <a:spcPct val="0"/>
                </a:spcBef>
              </a:pP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TỔNG QUAN ĐỀ TÀI </a:t>
              </a:r>
            </a:p>
          </p:txBody>
        </p:sp>
        <p:sp>
          <p:nvSpPr>
            <p:cNvPr id="41" name="TextBox 20">
              <a:extLst>
                <a:ext uri="{FF2B5EF4-FFF2-40B4-BE49-F238E27FC236}">
                  <a16:creationId xmlns:a16="http://schemas.microsoft.com/office/drawing/2014/main" id="{C515A4E8-1E79-4BCE-DA90-CFA0B48065F2}"/>
                </a:ext>
              </a:extLst>
            </p:cNvPr>
            <p:cNvSpPr txBox="1"/>
            <p:nvPr/>
          </p:nvSpPr>
          <p:spPr>
            <a:xfrm>
              <a:off x="980334" y="594525"/>
              <a:ext cx="830304" cy="8181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587"/>
                </a:lnSpc>
              </a:pPr>
              <a:r>
                <a:rPr lang="en-US" sz="3000" b="1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93B42F0-E1C2-BB58-F24D-0295F0E98EF9}"/>
              </a:ext>
            </a:extLst>
          </p:cNvPr>
          <p:cNvGrpSpPr/>
          <p:nvPr/>
        </p:nvGrpSpPr>
        <p:grpSpPr>
          <a:xfrm>
            <a:off x="1014173" y="3460843"/>
            <a:ext cx="4986002" cy="1389263"/>
            <a:chOff x="980334" y="594525"/>
            <a:chExt cx="4986002" cy="1389263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D095C4B-5ADC-D989-361C-5E8DB9B2C563}"/>
                </a:ext>
              </a:extLst>
            </p:cNvPr>
            <p:cNvGrpSpPr/>
            <p:nvPr/>
          </p:nvGrpSpPr>
          <p:grpSpPr>
            <a:xfrm>
              <a:off x="1061884" y="755217"/>
              <a:ext cx="4904452" cy="1228571"/>
              <a:chOff x="1428944" y="1533420"/>
              <a:chExt cx="7378915" cy="1942695"/>
            </a:xfrm>
          </p:grpSpPr>
          <p:grpSp>
            <p:nvGrpSpPr>
              <p:cNvPr id="47" name="Group 3">
                <a:extLst>
                  <a:ext uri="{FF2B5EF4-FFF2-40B4-BE49-F238E27FC236}">
                    <a16:creationId xmlns:a16="http://schemas.microsoft.com/office/drawing/2014/main" id="{8BC1AF1F-9FAC-A64A-E17E-EC7ADC9E214E}"/>
                  </a:ext>
                </a:extLst>
              </p:cNvPr>
              <p:cNvGrpSpPr/>
              <p:nvPr/>
            </p:nvGrpSpPr>
            <p:grpSpPr>
              <a:xfrm rot="-2133417">
                <a:off x="1524198" y="2535001"/>
                <a:ext cx="1122851" cy="941114"/>
                <a:chOff x="-78227" y="-6350"/>
                <a:chExt cx="812800" cy="749370"/>
              </a:xfrm>
            </p:grpSpPr>
            <p:sp>
              <p:nvSpPr>
                <p:cNvPr id="49" name="Freeform 4">
                  <a:extLst>
                    <a:ext uri="{FF2B5EF4-FFF2-40B4-BE49-F238E27FC236}">
                      <a16:creationId xmlns:a16="http://schemas.microsoft.com/office/drawing/2014/main" id="{E2397597-0E88-898B-6E09-63A663F393D3}"/>
                    </a:ext>
                  </a:extLst>
                </p:cNvPr>
                <p:cNvSpPr/>
                <p:nvPr/>
              </p:nvSpPr>
              <p:spPr>
                <a:xfrm rot="785988">
                  <a:off x="-78227" y="31820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" name="TextBox 5">
                  <a:extLst>
                    <a:ext uri="{FF2B5EF4-FFF2-40B4-BE49-F238E27FC236}">
                      <a16:creationId xmlns:a16="http://schemas.microsoft.com/office/drawing/2014/main" id="{C22273A1-F34B-B33E-14FE-E00013CB93C0}"/>
                    </a:ext>
                  </a:extLst>
                </p:cNvPr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48" name="AutoShape 6">
                <a:extLst>
                  <a:ext uri="{FF2B5EF4-FFF2-40B4-BE49-F238E27FC236}">
                    <a16:creationId xmlns:a16="http://schemas.microsoft.com/office/drawing/2014/main" id="{6CAE66B1-2D98-2949-7F95-32D5EC38B83A}"/>
                  </a:ext>
                </a:extLst>
              </p:cNvPr>
              <p:cNvSpPr/>
              <p:nvPr/>
            </p:nvSpPr>
            <p:spPr>
              <a:xfrm>
                <a:off x="1428944" y="1533420"/>
                <a:ext cx="7378915" cy="1350271"/>
              </a:xfrm>
              <a:prstGeom prst="rect">
                <a:avLst/>
              </a:prstGeom>
              <a:solidFill>
                <a:srgbClr val="B83F12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45" name="TextBox 19">
              <a:extLst>
                <a:ext uri="{FF2B5EF4-FFF2-40B4-BE49-F238E27FC236}">
                  <a16:creationId xmlns:a16="http://schemas.microsoft.com/office/drawing/2014/main" id="{284E302D-C26B-60F9-6AE2-4884F49FC1D3}"/>
                </a:ext>
              </a:extLst>
            </p:cNvPr>
            <p:cNvSpPr txBox="1"/>
            <p:nvPr/>
          </p:nvSpPr>
          <p:spPr>
            <a:xfrm>
              <a:off x="1810638" y="934576"/>
              <a:ext cx="3524131" cy="49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6"/>
                </a:lnSpc>
                <a:spcBef>
                  <a:spcPct val="0"/>
                </a:spcBef>
              </a:pP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KẾT QUẢ ĐẠT ĐƯỢC</a:t>
              </a:r>
            </a:p>
          </p:txBody>
        </p:sp>
        <p:sp>
          <p:nvSpPr>
            <p:cNvPr id="46" name="TextBox 20">
              <a:extLst>
                <a:ext uri="{FF2B5EF4-FFF2-40B4-BE49-F238E27FC236}">
                  <a16:creationId xmlns:a16="http://schemas.microsoft.com/office/drawing/2014/main" id="{2FE766EE-1982-FC15-7B66-8F7275A6ADEB}"/>
                </a:ext>
              </a:extLst>
            </p:cNvPr>
            <p:cNvSpPr txBox="1"/>
            <p:nvPr/>
          </p:nvSpPr>
          <p:spPr>
            <a:xfrm>
              <a:off x="980334" y="594525"/>
              <a:ext cx="830304" cy="8181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587"/>
                </a:lnSpc>
              </a:pPr>
              <a:r>
                <a:rPr lang="en-US" sz="3000" b="1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3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9842726-9FE1-19F9-061E-A6D48D023041}"/>
              </a:ext>
            </a:extLst>
          </p:cNvPr>
          <p:cNvGrpSpPr/>
          <p:nvPr/>
        </p:nvGrpSpPr>
        <p:grpSpPr>
          <a:xfrm>
            <a:off x="1054778" y="2006653"/>
            <a:ext cx="4979456" cy="1417944"/>
            <a:chOff x="997444" y="1957680"/>
            <a:chExt cx="4979456" cy="1417944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E6EF5C7-7BE7-C196-47E9-1ECC39E52FE4}"/>
                </a:ext>
              </a:extLst>
            </p:cNvPr>
            <p:cNvGrpSpPr/>
            <p:nvPr/>
          </p:nvGrpSpPr>
          <p:grpSpPr>
            <a:xfrm>
              <a:off x="1022370" y="2107464"/>
              <a:ext cx="4901184" cy="1268160"/>
              <a:chOff x="1428944" y="3350614"/>
              <a:chExt cx="7257062" cy="1738195"/>
            </a:xfrm>
          </p:grpSpPr>
          <p:grpSp>
            <p:nvGrpSpPr>
              <p:cNvPr id="52" name="Group 7">
                <a:extLst>
                  <a:ext uri="{FF2B5EF4-FFF2-40B4-BE49-F238E27FC236}">
                    <a16:creationId xmlns:a16="http://schemas.microsoft.com/office/drawing/2014/main" id="{871244F6-B739-CE62-7A47-8891DFD6D67A}"/>
                  </a:ext>
                </a:extLst>
              </p:cNvPr>
              <p:cNvGrpSpPr/>
              <p:nvPr/>
            </p:nvGrpSpPr>
            <p:grpSpPr>
              <a:xfrm rot="-2133417">
                <a:off x="1654168" y="4106314"/>
                <a:ext cx="1122851" cy="982495"/>
                <a:chOff x="101703" y="-64607"/>
                <a:chExt cx="812800" cy="711200"/>
              </a:xfrm>
            </p:grpSpPr>
            <p:sp>
              <p:nvSpPr>
                <p:cNvPr id="54" name="Freeform 8">
                  <a:extLst>
                    <a:ext uri="{FF2B5EF4-FFF2-40B4-BE49-F238E27FC236}">
                      <a16:creationId xmlns:a16="http://schemas.microsoft.com/office/drawing/2014/main" id="{FAAF8ECD-E678-CD84-AAC4-41CDC285D54D}"/>
                    </a:ext>
                  </a:extLst>
                </p:cNvPr>
                <p:cNvSpPr/>
                <p:nvPr/>
              </p:nvSpPr>
              <p:spPr>
                <a:xfrm>
                  <a:off x="101703" y="-64607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07AFCD"/>
                </a:solidFill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5" name="TextBox 9">
                  <a:extLst>
                    <a:ext uri="{FF2B5EF4-FFF2-40B4-BE49-F238E27FC236}">
                      <a16:creationId xmlns:a16="http://schemas.microsoft.com/office/drawing/2014/main" id="{CB7994F7-BD94-3D1D-6B39-9D639BDC26C5}"/>
                    </a:ext>
                  </a:extLst>
                </p:cNvPr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53" name="AutoShape 10">
                <a:extLst>
                  <a:ext uri="{FF2B5EF4-FFF2-40B4-BE49-F238E27FC236}">
                    <a16:creationId xmlns:a16="http://schemas.microsoft.com/office/drawing/2014/main" id="{8FEB1CA3-E313-D83F-71CC-6A8DF81ABD9E}"/>
                  </a:ext>
                </a:extLst>
              </p:cNvPr>
              <p:cNvSpPr/>
              <p:nvPr/>
            </p:nvSpPr>
            <p:spPr>
              <a:xfrm>
                <a:off x="1428944" y="3350614"/>
                <a:ext cx="7257062" cy="1165584"/>
              </a:xfrm>
              <a:prstGeom prst="rect">
                <a:avLst/>
              </a:prstGeom>
              <a:solidFill>
                <a:srgbClr val="047E94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57" name="TextBox 20">
              <a:extLst>
                <a:ext uri="{FF2B5EF4-FFF2-40B4-BE49-F238E27FC236}">
                  <a16:creationId xmlns:a16="http://schemas.microsoft.com/office/drawing/2014/main" id="{8066F76F-F36A-7834-D08E-7BE8E232972B}"/>
                </a:ext>
              </a:extLst>
            </p:cNvPr>
            <p:cNvSpPr txBox="1"/>
            <p:nvPr/>
          </p:nvSpPr>
          <p:spPr>
            <a:xfrm>
              <a:off x="997444" y="1957680"/>
              <a:ext cx="830304" cy="8181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587"/>
                </a:lnSpc>
              </a:pPr>
              <a:r>
                <a:rPr lang="en-US" sz="3000" b="1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2</a:t>
              </a:r>
            </a:p>
          </p:txBody>
        </p:sp>
        <p:sp>
          <p:nvSpPr>
            <p:cNvPr id="58" name="TextBox 19">
              <a:extLst>
                <a:ext uri="{FF2B5EF4-FFF2-40B4-BE49-F238E27FC236}">
                  <a16:creationId xmlns:a16="http://schemas.microsoft.com/office/drawing/2014/main" id="{331670A1-A8C4-7924-D103-9B380C15FF6A}"/>
                </a:ext>
              </a:extLst>
            </p:cNvPr>
            <p:cNvSpPr txBox="1"/>
            <p:nvPr/>
          </p:nvSpPr>
          <p:spPr>
            <a:xfrm>
              <a:off x="1884952" y="2281183"/>
              <a:ext cx="4091948" cy="4952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6"/>
                </a:lnSpc>
                <a:spcBef>
                  <a:spcPct val="0"/>
                </a:spcBef>
              </a:pP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PHÂN TÍCH THIẾT KẾ HỆ THỐNG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505108B-14D9-03FF-35D5-D31D7DAD4E81}"/>
              </a:ext>
            </a:extLst>
          </p:cNvPr>
          <p:cNvGrpSpPr/>
          <p:nvPr/>
        </p:nvGrpSpPr>
        <p:grpSpPr>
          <a:xfrm>
            <a:off x="1061807" y="4910970"/>
            <a:ext cx="4979456" cy="1417944"/>
            <a:chOff x="997444" y="1957680"/>
            <a:chExt cx="4979456" cy="1417944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CAC2044-FABC-4917-EFA7-DA86B310AF7A}"/>
                </a:ext>
              </a:extLst>
            </p:cNvPr>
            <p:cNvGrpSpPr/>
            <p:nvPr/>
          </p:nvGrpSpPr>
          <p:grpSpPr>
            <a:xfrm>
              <a:off x="1022370" y="2107464"/>
              <a:ext cx="4901184" cy="1268160"/>
              <a:chOff x="1428944" y="3350614"/>
              <a:chExt cx="7257062" cy="1738195"/>
            </a:xfrm>
          </p:grpSpPr>
          <p:grpSp>
            <p:nvGrpSpPr>
              <p:cNvPr id="72" name="Group 7">
                <a:extLst>
                  <a:ext uri="{FF2B5EF4-FFF2-40B4-BE49-F238E27FC236}">
                    <a16:creationId xmlns:a16="http://schemas.microsoft.com/office/drawing/2014/main" id="{48E5EEB0-0FFC-F951-935F-11FD19018F84}"/>
                  </a:ext>
                </a:extLst>
              </p:cNvPr>
              <p:cNvGrpSpPr/>
              <p:nvPr/>
            </p:nvGrpSpPr>
            <p:grpSpPr>
              <a:xfrm rot="-2133417">
                <a:off x="1654168" y="4106314"/>
                <a:ext cx="1122851" cy="982495"/>
                <a:chOff x="101703" y="-64607"/>
                <a:chExt cx="812800" cy="711200"/>
              </a:xfrm>
            </p:grpSpPr>
            <p:sp>
              <p:nvSpPr>
                <p:cNvPr id="74" name="Freeform 8">
                  <a:extLst>
                    <a:ext uri="{FF2B5EF4-FFF2-40B4-BE49-F238E27FC236}">
                      <a16:creationId xmlns:a16="http://schemas.microsoft.com/office/drawing/2014/main" id="{F683E4C0-C5DE-D5A3-4D1C-A4F614A9C351}"/>
                    </a:ext>
                  </a:extLst>
                </p:cNvPr>
                <p:cNvSpPr/>
                <p:nvPr/>
              </p:nvSpPr>
              <p:spPr>
                <a:xfrm>
                  <a:off x="101703" y="-64607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07AFCD"/>
                </a:solidFill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5" name="TextBox 9">
                  <a:extLst>
                    <a:ext uri="{FF2B5EF4-FFF2-40B4-BE49-F238E27FC236}">
                      <a16:creationId xmlns:a16="http://schemas.microsoft.com/office/drawing/2014/main" id="{1FB12462-2D58-40A8-F792-566ACC05E823}"/>
                    </a:ext>
                  </a:extLst>
                </p:cNvPr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73" name="AutoShape 10">
                <a:extLst>
                  <a:ext uri="{FF2B5EF4-FFF2-40B4-BE49-F238E27FC236}">
                    <a16:creationId xmlns:a16="http://schemas.microsoft.com/office/drawing/2014/main" id="{3EC7307E-9C6C-6DDC-AD5B-3386EFC8110B}"/>
                  </a:ext>
                </a:extLst>
              </p:cNvPr>
              <p:cNvSpPr/>
              <p:nvPr/>
            </p:nvSpPr>
            <p:spPr>
              <a:xfrm>
                <a:off x="1428944" y="3350614"/>
                <a:ext cx="7257062" cy="1165584"/>
              </a:xfrm>
              <a:prstGeom prst="rect">
                <a:avLst/>
              </a:prstGeom>
              <a:solidFill>
                <a:srgbClr val="047E94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0" name="TextBox 20">
              <a:extLst>
                <a:ext uri="{FF2B5EF4-FFF2-40B4-BE49-F238E27FC236}">
                  <a16:creationId xmlns:a16="http://schemas.microsoft.com/office/drawing/2014/main" id="{DE02562E-076D-4890-5C91-9309582AF5D6}"/>
                </a:ext>
              </a:extLst>
            </p:cNvPr>
            <p:cNvSpPr txBox="1"/>
            <p:nvPr/>
          </p:nvSpPr>
          <p:spPr>
            <a:xfrm>
              <a:off x="997444" y="1957680"/>
              <a:ext cx="830304" cy="8181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587"/>
                </a:lnSpc>
              </a:pPr>
              <a:r>
                <a:rPr lang="en-US" sz="3000" b="1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4</a:t>
              </a:r>
            </a:p>
          </p:txBody>
        </p:sp>
        <p:sp>
          <p:nvSpPr>
            <p:cNvPr id="71" name="TextBox 19">
              <a:extLst>
                <a:ext uri="{FF2B5EF4-FFF2-40B4-BE49-F238E27FC236}">
                  <a16:creationId xmlns:a16="http://schemas.microsoft.com/office/drawing/2014/main" id="{211C14FF-26F0-8B67-5E1C-410CC7B197B7}"/>
                </a:ext>
              </a:extLst>
            </p:cNvPr>
            <p:cNvSpPr txBox="1"/>
            <p:nvPr/>
          </p:nvSpPr>
          <p:spPr>
            <a:xfrm>
              <a:off x="1884952" y="2281183"/>
              <a:ext cx="4091948" cy="4952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6"/>
                </a:lnSpc>
                <a:spcBef>
                  <a:spcPct val="0"/>
                </a:spcBef>
              </a:pP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DEMO VÀ HƯỚNG PHÁT TRIỂN</a:t>
              </a:r>
            </a:p>
          </p:txBody>
        </p:sp>
      </p:grpSp>
      <p:sp>
        <p:nvSpPr>
          <p:cNvPr id="76" name="TextBox 2">
            <a:extLst>
              <a:ext uri="{FF2B5EF4-FFF2-40B4-BE49-F238E27FC236}">
                <a16:creationId xmlns:a16="http://schemas.microsoft.com/office/drawing/2014/main" id="{D684BA9E-B3DC-EFF4-2D3A-5917EF53070E}"/>
              </a:ext>
            </a:extLst>
          </p:cNvPr>
          <p:cNvSpPr txBox="1"/>
          <p:nvPr/>
        </p:nvSpPr>
        <p:spPr>
          <a:xfrm>
            <a:off x="5966336" y="1749099"/>
            <a:ext cx="6485573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B83F12"/>
                </a:solidFill>
                <a:latin typeface="Bahnschrift Condensed" panose="020B0502040204020203" pitchFamily="34" charset="0"/>
              </a:rPr>
              <a:t>NỘI DUNG </a:t>
            </a:r>
          </a:p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B83F12"/>
                </a:solidFill>
                <a:latin typeface="Bahnschrift Condensed" panose="020B0502040204020203" pitchFamily="34" charset="0"/>
              </a:rPr>
              <a:t>CHÍNH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289864-B83A-1C92-3DBA-B6DD854F53A9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37861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FF5DE-54B3-2719-1B3E-32D011871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C6DD9-9CA5-80A6-7525-E2288D60346C}"/>
              </a:ext>
            </a:extLst>
          </p:cNvPr>
          <p:cNvGrpSpPr/>
          <p:nvPr/>
        </p:nvGrpSpPr>
        <p:grpSpPr>
          <a:xfrm>
            <a:off x="527755" y="409091"/>
            <a:ext cx="1665468" cy="626967"/>
            <a:chOff x="527755" y="409091"/>
            <a:chExt cx="1665468" cy="62696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63DA0DE-AF8E-E0C5-E8F6-E7D1923794D2}"/>
                </a:ext>
              </a:extLst>
            </p:cNvPr>
            <p:cNvGrpSpPr/>
            <p:nvPr/>
          </p:nvGrpSpPr>
          <p:grpSpPr>
            <a:xfrm>
              <a:off x="773759" y="447806"/>
              <a:ext cx="1419464" cy="547518"/>
              <a:chOff x="1137552" y="1165447"/>
              <a:chExt cx="1897201" cy="616861"/>
            </a:xfrm>
          </p:grpSpPr>
          <p:grpSp>
            <p:nvGrpSpPr>
              <p:cNvPr id="7" name="Group 3">
                <a:extLst>
                  <a:ext uri="{FF2B5EF4-FFF2-40B4-BE49-F238E27FC236}">
                    <a16:creationId xmlns:a16="http://schemas.microsoft.com/office/drawing/2014/main" id="{5EA2779E-8318-BE27-F084-696414ECA66C}"/>
                  </a:ext>
                </a:extLst>
              </p:cNvPr>
              <p:cNvGrpSpPr/>
              <p:nvPr/>
            </p:nvGrpSpPr>
            <p:grpSpPr>
              <a:xfrm>
                <a:off x="1137552" y="1165447"/>
                <a:ext cx="1310612" cy="616861"/>
                <a:chOff x="0" y="0"/>
                <a:chExt cx="225406" cy="106091"/>
              </a:xfrm>
            </p:grpSpPr>
            <p:sp>
              <p:nvSpPr>
                <p:cNvPr id="11" name="Freeform 4">
                  <a:extLst>
                    <a:ext uri="{FF2B5EF4-FFF2-40B4-BE49-F238E27FC236}">
                      <a16:creationId xmlns:a16="http://schemas.microsoft.com/office/drawing/2014/main" id="{25DF1020-F94C-292C-755C-B13AF52B2B0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25406" cy="10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406" h="106091">
                      <a:moveTo>
                        <a:pt x="0" y="0"/>
                      </a:moveTo>
                      <a:lnTo>
                        <a:pt x="225406" y="0"/>
                      </a:lnTo>
                      <a:lnTo>
                        <a:pt x="225406" y="106091"/>
                      </a:lnTo>
                      <a:lnTo>
                        <a:pt x="0" y="106091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" name="TextBox 5">
                  <a:extLst>
                    <a:ext uri="{FF2B5EF4-FFF2-40B4-BE49-F238E27FC236}">
                      <a16:creationId xmlns:a16="http://schemas.microsoft.com/office/drawing/2014/main" id="{F8410687-5230-3D1F-98CA-7283BDC3E6D9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225406" cy="16324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grpSp>
            <p:nvGrpSpPr>
              <p:cNvPr id="8" name="Group 6">
                <a:extLst>
                  <a:ext uri="{FF2B5EF4-FFF2-40B4-BE49-F238E27FC236}">
                    <a16:creationId xmlns:a16="http://schemas.microsoft.com/office/drawing/2014/main" id="{98658644-B066-FBBA-5EAC-2DEF09537AC1}"/>
                  </a:ext>
                </a:extLst>
              </p:cNvPr>
              <p:cNvGrpSpPr/>
              <p:nvPr/>
            </p:nvGrpSpPr>
            <p:grpSpPr>
              <a:xfrm>
                <a:off x="1861576" y="1165447"/>
                <a:ext cx="1173177" cy="616861"/>
                <a:chOff x="0" y="0"/>
                <a:chExt cx="201769" cy="106091"/>
              </a:xfrm>
            </p:grpSpPr>
            <p:sp>
              <p:nvSpPr>
                <p:cNvPr id="9" name="Freeform 7">
                  <a:extLst>
                    <a:ext uri="{FF2B5EF4-FFF2-40B4-BE49-F238E27FC236}">
                      <a16:creationId xmlns:a16="http://schemas.microsoft.com/office/drawing/2014/main" id="{252B566D-11D3-935C-F5CF-A6934E69357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01769" cy="10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9" h="106091">
                      <a:moveTo>
                        <a:pt x="100884" y="0"/>
                      </a:moveTo>
                      <a:lnTo>
                        <a:pt x="201769" y="106091"/>
                      </a:lnTo>
                      <a:lnTo>
                        <a:pt x="0" y="106091"/>
                      </a:lnTo>
                      <a:lnTo>
                        <a:pt x="100884" y="0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</p:sp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D8D9029A-6A10-EE6A-642A-6BC9C7263C8E}"/>
                    </a:ext>
                  </a:extLst>
                </p:cNvPr>
                <p:cNvSpPr txBox="1"/>
                <p:nvPr/>
              </p:nvSpPr>
              <p:spPr>
                <a:xfrm>
                  <a:off x="31526" y="-7893"/>
                  <a:ext cx="138716" cy="106407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C8A5AD-C8BF-3A7E-DC81-10EF80EAF33D}"/>
                </a:ext>
              </a:extLst>
            </p:cNvPr>
            <p:cNvSpPr txBox="1"/>
            <p:nvPr/>
          </p:nvSpPr>
          <p:spPr>
            <a:xfrm>
              <a:off x="527755" y="409091"/>
              <a:ext cx="1528316" cy="626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60"/>
                </a:lnSpc>
              </a:pPr>
              <a:r>
                <a:rPr lang="en-US" sz="4000" b="1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4</a:t>
              </a:r>
            </a:p>
          </p:txBody>
        </p:sp>
      </p:grpSp>
      <p:sp>
        <p:nvSpPr>
          <p:cNvPr id="13" name="TextBox 10">
            <a:extLst>
              <a:ext uri="{FF2B5EF4-FFF2-40B4-BE49-F238E27FC236}">
                <a16:creationId xmlns:a16="http://schemas.microsoft.com/office/drawing/2014/main" id="{0437669D-218C-1B62-891F-E24D5375734D}"/>
              </a:ext>
            </a:extLst>
          </p:cNvPr>
          <p:cNvSpPr txBox="1"/>
          <p:nvPr/>
        </p:nvSpPr>
        <p:spPr>
          <a:xfrm>
            <a:off x="408567" y="1210429"/>
            <a:ext cx="3863773" cy="472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8000" b="1" dirty="0">
                <a:solidFill>
                  <a:srgbClr val="DF4D17"/>
                </a:solidFill>
                <a:latin typeface="Bahnschrift Condensed" panose="020B0502040204020203" pitchFamily="34" charset="0"/>
              </a:rPr>
              <a:t>KẾT LUẬN</a:t>
            </a:r>
          </a:p>
          <a:p>
            <a:pPr>
              <a:lnSpc>
                <a:spcPts val="12599"/>
              </a:lnSpc>
            </a:pPr>
            <a:r>
              <a:rPr lang="en-US" sz="8000" b="1" dirty="0">
                <a:solidFill>
                  <a:srgbClr val="DF4D17"/>
                </a:solidFill>
                <a:latin typeface="Bahnschrift Condensed" panose="020B0502040204020203" pitchFamily="34" charset="0"/>
              </a:rPr>
              <a:t>&amp; HƯỚNG </a:t>
            </a:r>
          </a:p>
          <a:p>
            <a:pPr>
              <a:lnSpc>
                <a:spcPts val="12599"/>
              </a:lnSpc>
            </a:pPr>
            <a:r>
              <a:rPr lang="en-US" sz="8000" b="1" dirty="0">
                <a:solidFill>
                  <a:srgbClr val="DF4D17"/>
                </a:solidFill>
                <a:latin typeface="Bahnschrift Condensed" panose="020B0502040204020203" pitchFamily="34" charset="0"/>
              </a:rPr>
              <a:t>PHÁT TRIỂN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AE0E23-1E2C-1DCB-53B2-9527C44DA3CA}"/>
              </a:ext>
            </a:extLst>
          </p:cNvPr>
          <p:cNvGrpSpPr/>
          <p:nvPr/>
        </p:nvGrpSpPr>
        <p:grpSpPr>
          <a:xfrm>
            <a:off x="5243331" y="502846"/>
            <a:ext cx="6714808" cy="1066423"/>
            <a:chOff x="9144000" y="1165447"/>
            <a:chExt cx="6714808" cy="1066423"/>
          </a:xfrm>
        </p:grpSpPr>
        <p:grpSp>
          <p:nvGrpSpPr>
            <p:cNvPr id="16" name="Group 8">
              <a:extLst>
                <a:ext uri="{FF2B5EF4-FFF2-40B4-BE49-F238E27FC236}">
                  <a16:creationId xmlns:a16="http://schemas.microsoft.com/office/drawing/2014/main" id="{9CFDBB9F-881B-44FB-97B7-68D182F2D5AF}"/>
                </a:ext>
              </a:extLst>
            </p:cNvPr>
            <p:cNvGrpSpPr/>
            <p:nvPr/>
          </p:nvGrpSpPr>
          <p:grpSpPr>
            <a:xfrm>
              <a:off x="9144000" y="1165447"/>
              <a:ext cx="4551412" cy="1066422"/>
              <a:chOff x="0" y="0"/>
              <a:chExt cx="815562" cy="191091"/>
            </a:xfrm>
          </p:grpSpPr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027E03A9-D1CB-95BC-F20B-A4F0C01A7475}"/>
                  </a:ext>
                </a:extLst>
              </p:cNvPr>
              <p:cNvSpPr/>
              <p:nvPr/>
            </p:nvSpPr>
            <p:spPr>
              <a:xfrm>
                <a:off x="0" y="0"/>
                <a:ext cx="815562" cy="191091"/>
              </a:xfrm>
              <a:custGeom>
                <a:avLst/>
                <a:gdLst/>
                <a:ahLst/>
                <a:cxnLst/>
                <a:rect l="l" t="t" r="r" b="b"/>
                <a:pathLst>
                  <a:path w="815562" h="191091">
                    <a:moveTo>
                      <a:pt x="0" y="0"/>
                    </a:moveTo>
                    <a:lnTo>
                      <a:pt x="815562" y="0"/>
                    </a:lnTo>
                    <a:lnTo>
                      <a:pt x="815562" y="191091"/>
                    </a:lnTo>
                    <a:lnTo>
                      <a:pt x="0" y="191091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30" name="TextBox 10">
                <a:extLst>
                  <a:ext uri="{FF2B5EF4-FFF2-40B4-BE49-F238E27FC236}">
                    <a16:creationId xmlns:a16="http://schemas.microsoft.com/office/drawing/2014/main" id="{490EFD83-C9C6-8676-7941-50D6DFE942A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5562" cy="2482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grpSp>
          <p:nvGrpSpPr>
            <p:cNvPr id="17" name="Group 11">
              <a:extLst>
                <a:ext uri="{FF2B5EF4-FFF2-40B4-BE49-F238E27FC236}">
                  <a16:creationId xmlns:a16="http://schemas.microsoft.com/office/drawing/2014/main" id="{B019CEA2-F91C-2762-0E51-DA75ECA51D77}"/>
                </a:ext>
              </a:extLst>
            </p:cNvPr>
            <p:cNvGrpSpPr/>
            <p:nvPr/>
          </p:nvGrpSpPr>
          <p:grpSpPr>
            <a:xfrm rot="5400000">
              <a:off x="13322294" y="1520316"/>
              <a:ext cx="1066422" cy="356685"/>
              <a:chOff x="0" y="0"/>
              <a:chExt cx="388255" cy="129859"/>
            </a:xfrm>
          </p:grpSpPr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1B5A63EB-08F4-786B-5550-C2EDC05D32F2}"/>
                  </a:ext>
                </a:extLst>
              </p:cNvPr>
              <p:cNvSpPr/>
              <p:nvPr/>
            </p:nvSpPr>
            <p:spPr>
              <a:xfrm>
                <a:off x="0" y="0"/>
                <a:ext cx="388254" cy="129859"/>
              </a:xfrm>
              <a:custGeom>
                <a:avLst/>
                <a:gdLst/>
                <a:ahLst/>
                <a:cxnLst/>
                <a:rect l="l" t="t" r="r" b="b"/>
                <a:pathLst>
                  <a:path w="388254" h="129859">
                    <a:moveTo>
                      <a:pt x="194127" y="0"/>
                    </a:moveTo>
                    <a:lnTo>
                      <a:pt x="388254" y="129859"/>
                    </a:lnTo>
                    <a:lnTo>
                      <a:pt x="0" y="129859"/>
                    </a:lnTo>
                    <a:lnTo>
                      <a:pt x="194127" y="0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28" name="TextBox 13">
                <a:extLst>
                  <a:ext uri="{FF2B5EF4-FFF2-40B4-BE49-F238E27FC236}">
                    <a16:creationId xmlns:a16="http://schemas.microsoft.com/office/drawing/2014/main" id="{93BDCF65-F069-BAE2-024E-142264CC8225}"/>
                  </a:ext>
                </a:extLst>
              </p:cNvPr>
              <p:cNvSpPr txBox="1"/>
              <p:nvPr/>
            </p:nvSpPr>
            <p:spPr>
              <a:xfrm>
                <a:off x="60665" y="3142"/>
                <a:ext cx="266925" cy="117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C92D886E-08B9-0FBA-E712-02F1CBEFE7A4}"/>
                </a:ext>
              </a:extLst>
            </p:cNvPr>
            <p:cNvGrpSpPr/>
            <p:nvPr/>
          </p:nvGrpSpPr>
          <p:grpSpPr>
            <a:xfrm>
              <a:off x="13767286" y="1165447"/>
              <a:ext cx="901672" cy="1066422"/>
              <a:chOff x="0" y="0"/>
              <a:chExt cx="485042" cy="573667"/>
            </a:xfrm>
          </p:grpSpPr>
          <p:sp>
            <p:nvSpPr>
              <p:cNvPr id="25" name="Freeform 15">
                <a:extLst>
                  <a:ext uri="{FF2B5EF4-FFF2-40B4-BE49-F238E27FC236}">
                    <a16:creationId xmlns:a16="http://schemas.microsoft.com/office/drawing/2014/main" id="{07227EA3-00DF-A6F0-F4FF-07EDAB166995}"/>
                  </a:ext>
                </a:extLst>
              </p:cNvPr>
              <p:cNvSpPr/>
              <p:nvPr/>
            </p:nvSpPr>
            <p:spPr>
              <a:xfrm>
                <a:off x="0" y="0"/>
                <a:ext cx="485042" cy="573667"/>
              </a:xfrm>
              <a:custGeom>
                <a:avLst/>
                <a:gdLst/>
                <a:ahLst/>
                <a:cxnLst/>
                <a:rect l="l" t="t" r="r" b="b"/>
                <a:pathLst>
                  <a:path w="485042" h="573667">
                    <a:moveTo>
                      <a:pt x="0" y="0"/>
                    </a:moveTo>
                    <a:lnTo>
                      <a:pt x="281842" y="0"/>
                    </a:lnTo>
                    <a:lnTo>
                      <a:pt x="485042" y="286834"/>
                    </a:lnTo>
                    <a:lnTo>
                      <a:pt x="281842" y="573667"/>
                    </a:lnTo>
                    <a:lnTo>
                      <a:pt x="0" y="573667"/>
                    </a:lnTo>
                    <a:lnTo>
                      <a:pt x="203200" y="2868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26" name="TextBox 16">
                <a:extLst>
                  <a:ext uri="{FF2B5EF4-FFF2-40B4-BE49-F238E27FC236}">
                    <a16:creationId xmlns:a16="http://schemas.microsoft.com/office/drawing/2014/main" id="{2C14C72D-2885-1BC2-C174-CB1C84409EC5}"/>
                  </a:ext>
                </a:extLst>
              </p:cNvPr>
              <p:cNvSpPr txBox="1"/>
              <p:nvPr/>
            </p:nvSpPr>
            <p:spPr>
              <a:xfrm>
                <a:off x="177800" y="-57150"/>
                <a:ext cx="231042" cy="6308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grpSp>
          <p:nvGrpSpPr>
            <p:cNvPr id="19" name="Group 17">
              <a:extLst>
                <a:ext uri="{FF2B5EF4-FFF2-40B4-BE49-F238E27FC236}">
                  <a16:creationId xmlns:a16="http://schemas.microsoft.com/office/drawing/2014/main" id="{62B2B142-0EA6-A2DF-804F-E27039C90BE9}"/>
                </a:ext>
              </a:extLst>
            </p:cNvPr>
            <p:cNvGrpSpPr/>
            <p:nvPr/>
          </p:nvGrpSpPr>
          <p:grpSpPr>
            <a:xfrm>
              <a:off x="14375763" y="1165447"/>
              <a:ext cx="901672" cy="1066422"/>
              <a:chOff x="0" y="0"/>
              <a:chExt cx="485042" cy="573667"/>
            </a:xfrm>
          </p:grpSpPr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EFE0FC24-481F-0BDF-59C8-26B4D782B369}"/>
                  </a:ext>
                </a:extLst>
              </p:cNvPr>
              <p:cNvSpPr/>
              <p:nvPr/>
            </p:nvSpPr>
            <p:spPr>
              <a:xfrm>
                <a:off x="0" y="0"/>
                <a:ext cx="485042" cy="573667"/>
              </a:xfrm>
              <a:custGeom>
                <a:avLst/>
                <a:gdLst/>
                <a:ahLst/>
                <a:cxnLst/>
                <a:rect l="l" t="t" r="r" b="b"/>
                <a:pathLst>
                  <a:path w="485042" h="573667">
                    <a:moveTo>
                      <a:pt x="0" y="0"/>
                    </a:moveTo>
                    <a:lnTo>
                      <a:pt x="281842" y="0"/>
                    </a:lnTo>
                    <a:lnTo>
                      <a:pt x="485042" y="286834"/>
                    </a:lnTo>
                    <a:lnTo>
                      <a:pt x="281842" y="573667"/>
                    </a:lnTo>
                    <a:lnTo>
                      <a:pt x="0" y="573667"/>
                    </a:lnTo>
                    <a:lnTo>
                      <a:pt x="203200" y="2868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24" name="TextBox 19">
                <a:extLst>
                  <a:ext uri="{FF2B5EF4-FFF2-40B4-BE49-F238E27FC236}">
                    <a16:creationId xmlns:a16="http://schemas.microsoft.com/office/drawing/2014/main" id="{326ABE43-FE72-141B-1D56-A8F94D6CDDBB}"/>
                  </a:ext>
                </a:extLst>
              </p:cNvPr>
              <p:cNvSpPr txBox="1"/>
              <p:nvPr/>
            </p:nvSpPr>
            <p:spPr>
              <a:xfrm>
                <a:off x="177800" y="-57150"/>
                <a:ext cx="231042" cy="6308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3FEFD9AE-EED6-A27F-1424-3EAE8C39B343}"/>
                </a:ext>
              </a:extLst>
            </p:cNvPr>
            <p:cNvGrpSpPr/>
            <p:nvPr/>
          </p:nvGrpSpPr>
          <p:grpSpPr>
            <a:xfrm>
              <a:off x="14957136" y="1165447"/>
              <a:ext cx="901672" cy="1066422"/>
              <a:chOff x="0" y="0"/>
              <a:chExt cx="485042" cy="573667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1EC48504-F730-4B78-8756-FDB2E2CE98BA}"/>
                  </a:ext>
                </a:extLst>
              </p:cNvPr>
              <p:cNvSpPr/>
              <p:nvPr/>
            </p:nvSpPr>
            <p:spPr>
              <a:xfrm>
                <a:off x="0" y="0"/>
                <a:ext cx="485042" cy="573667"/>
              </a:xfrm>
              <a:custGeom>
                <a:avLst/>
                <a:gdLst/>
                <a:ahLst/>
                <a:cxnLst/>
                <a:rect l="l" t="t" r="r" b="b"/>
                <a:pathLst>
                  <a:path w="485042" h="573667">
                    <a:moveTo>
                      <a:pt x="0" y="0"/>
                    </a:moveTo>
                    <a:lnTo>
                      <a:pt x="281842" y="0"/>
                    </a:lnTo>
                    <a:lnTo>
                      <a:pt x="485042" y="286834"/>
                    </a:lnTo>
                    <a:lnTo>
                      <a:pt x="281842" y="573667"/>
                    </a:lnTo>
                    <a:lnTo>
                      <a:pt x="0" y="573667"/>
                    </a:lnTo>
                    <a:lnTo>
                      <a:pt x="203200" y="2868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22" name="TextBox 22">
                <a:extLst>
                  <a:ext uri="{FF2B5EF4-FFF2-40B4-BE49-F238E27FC236}">
                    <a16:creationId xmlns:a16="http://schemas.microsoft.com/office/drawing/2014/main" id="{D61B064B-F410-3B7B-1466-5BE1D47D9DBE}"/>
                  </a:ext>
                </a:extLst>
              </p:cNvPr>
              <p:cNvSpPr txBox="1"/>
              <p:nvPr/>
            </p:nvSpPr>
            <p:spPr>
              <a:xfrm>
                <a:off x="177800" y="-57150"/>
                <a:ext cx="231042" cy="6308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</p:grpSp>
      <p:sp>
        <p:nvSpPr>
          <p:cNvPr id="31" name="TextBox 19">
            <a:extLst>
              <a:ext uri="{FF2B5EF4-FFF2-40B4-BE49-F238E27FC236}">
                <a16:creationId xmlns:a16="http://schemas.microsoft.com/office/drawing/2014/main" id="{99ADAD2D-8EDA-7A55-8091-B9F84F266979}"/>
              </a:ext>
            </a:extLst>
          </p:cNvPr>
          <p:cNvSpPr txBox="1"/>
          <p:nvPr/>
        </p:nvSpPr>
        <p:spPr>
          <a:xfrm>
            <a:off x="6256480" y="735337"/>
            <a:ext cx="4091948" cy="495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6"/>
              </a:lnSpc>
              <a:spcBef>
                <a:spcPct val="0"/>
              </a:spcBef>
            </a:pPr>
            <a:r>
              <a:rPr lang="en-US" sz="3090" dirty="0">
                <a:solidFill>
                  <a:srgbClr val="FFFFFF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KẾT LUẬN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A7CF697-A5F8-4979-77E0-BE7B558A85F7}"/>
              </a:ext>
            </a:extLst>
          </p:cNvPr>
          <p:cNvGrpSpPr/>
          <p:nvPr/>
        </p:nvGrpSpPr>
        <p:grpSpPr>
          <a:xfrm>
            <a:off x="4340513" y="1638089"/>
            <a:ext cx="7475980" cy="4436948"/>
            <a:chOff x="7847410" y="2854888"/>
            <a:chExt cx="9786477" cy="4436948"/>
          </a:xfrm>
        </p:grpSpPr>
        <p:grpSp>
          <p:nvGrpSpPr>
            <p:cNvPr id="33" name="Group 23">
              <a:extLst>
                <a:ext uri="{FF2B5EF4-FFF2-40B4-BE49-F238E27FC236}">
                  <a16:creationId xmlns:a16="http://schemas.microsoft.com/office/drawing/2014/main" id="{42A0EBBE-DF88-955B-A2C9-AB880529F8BD}"/>
                </a:ext>
              </a:extLst>
            </p:cNvPr>
            <p:cNvGrpSpPr/>
            <p:nvPr/>
          </p:nvGrpSpPr>
          <p:grpSpPr>
            <a:xfrm>
              <a:off x="11272880" y="2854888"/>
              <a:ext cx="59855" cy="4436948"/>
              <a:chOff x="-1" y="-38100"/>
              <a:chExt cx="16421" cy="1362719"/>
            </a:xfrm>
          </p:grpSpPr>
          <p:sp>
            <p:nvSpPr>
              <p:cNvPr id="37" name="Freeform 24">
                <a:extLst>
                  <a:ext uri="{FF2B5EF4-FFF2-40B4-BE49-F238E27FC236}">
                    <a16:creationId xmlns:a16="http://schemas.microsoft.com/office/drawing/2014/main" id="{8BEC079E-E88B-EA72-4101-937932E4BADB}"/>
                  </a:ext>
                </a:extLst>
              </p:cNvPr>
              <p:cNvSpPr/>
              <p:nvPr/>
            </p:nvSpPr>
            <p:spPr>
              <a:xfrm>
                <a:off x="-1" y="47251"/>
                <a:ext cx="16419" cy="1238580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384303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384303"/>
                    </a:lnTo>
                    <a:lnTo>
                      <a:pt x="0" y="1384303"/>
                    </a:lnTo>
                    <a:close/>
                  </a:path>
                </a:pathLst>
              </a:custGeom>
              <a:solidFill>
                <a:srgbClr val="0B0270"/>
              </a:solidFill>
            </p:spPr>
          </p:sp>
          <p:sp>
            <p:nvSpPr>
              <p:cNvPr id="38" name="TextBox 25">
                <a:extLst>
                  <a:ext uri="{FF2B5EF4-FFF2-40B4-BE49-F238E27FC236}">
                    <a16:creationId xmlns:a16="http://schemas.microsoft.com/office/drawing/2014/main" id="{A246BFC4-E7AA-4669-728A-50F8FB05848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6420" cy="13627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4" name="Group 26">
              <a:extLst>
                <a:ext uri="{FF2B5EF4-FFF2-40B4-BE49-F238E27FC236}">
                  <a16:creationId xmlns:a16="http://schemas.microsoft.com/office/drawing/2014/main" id="{46B383B0-FC01-B327-3B61-4E5FD472F59F}"/>
                </a:ext>
              </a:extLst>
            </p:cNvPr>
            <p:cNvGrpSpPr/>
            <p:nvPr/>
          </p:nvGrpSpPr>
          <p:grpSpPr>
            <a:xfrm rot="-5400000">
              <a:off x="12533326" y="668324"/>
              <a:ext cx="414646" cy="9786477"/>
              <a:chOff x="0" y="-38100"/>
              <a:chExt cx="109205" cy="2577508"/>
            </a:xfrm>
          </p:grpSpPr>
          <p:sp>
            <p:nvSpPr>
              <p:cNvPr id="35" name="Freeform 27">
                <a:extLst>
                  <a:ext uri="{FF2B5EF4-FFF2-40B4-BE49-F238E27FC236}">
                    <a16:creationId xmlns:a16="http://schemas.microsoft.com/office/drawing/2014/main" id="{189A9DD1-A2E5-2128-252E-8DE6DB6AE84C}"/>
                  </a:ext>
                </a:extLst>
              </p:cNvPr>
              <p:cNvSpPr/>
              <p:nvPr/>
            </p:nvSpPr>
            <p:spPr>
              <a:xfrm>
                <a:off x="97164" y="-19050"/>
                <a:ext cx="12041" cy="253940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2539408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2539408"/>
                    </a:lnTo>
                    <a:lnTo>
                      <a:pt x="0" y="2539408"/>
                    </a:lnTo>
                    <a:close/>
                  </a:path>
                </a:pathLst>
              </a:custGeom>
              <a:solidFill>
                <a:srgbClr val="0B0270"/>
              </a:solidFill>
            </p:spPr>
          </p:sp>
          <p:sp>
            <p:nvSpPr>
              <p:cNvPr id="36" name="TextBox 28">
                <a:extLst>
                  <a:ext uri="{FF2B5EF4-FFF2-40B4-BE49-F238E27FC236}">
                    <a16:creationId xmlns:a16="http://schemas.microsoft.com/office/drawing/2014/main" id="{CF7EA057-66DF-8169-E19D-7B951E5A7DE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2543" cy="25775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9" name="TextBox 37">
            <a:extLst>
              <a:ext uri="{FF2B5EF4-FFF2-40B4-BE49-F238E27FC236}">
                <a16:creationId xmlns:a16="http://schemas.microsoft.com/office/drawing/2014/main" id="{02B75EE4-6F91-0148-CDEC-1A550FB630FF}"/>
              </a:ext>
            </a:extLst>
          </p:cNvPr>
          <p:cNvSpPr txBox="1"/>
          <p:nvPr/>
        </p:nvSpPr>
        <p:spPr>
          <a:xfrm>
            <a:off x="4494887" y="2105582"/>
            <a:ext cx="3202225" cy="1452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000" dirty="0">
                <a:solidFill>
                  <a:srgbClr val="0B027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PHẦN ĐÃ </a:t>
            </a:r>
          </a:p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B027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HOÀN THÀNH</a:t>
            </a:r>
          </a:p>
        </p:txBody>
      </p:sp>
      <p:sp>
        <p:nvSpPr>
          <p:cNvPr id="40" name="TextBox 37">
            <a:extLst>
              <a:ext uri="{FF2B5EF4-FFF2-40B4-BE49-F238E27FC236}">
                <a16:creationId xmlns:a16="http://schemas.microsoft.com/office/drawing/2014/main" id="{6347485D-BC37-9CED-548F-7F6FB8C6DFF8}"/>
              </a:ext>
            </a:extLst>
          </p:cNvPr>
          <p:cNvSpPr txBox="1"/>
          <p:nvPr/>
        </p:nvSpPr>
        <p:spPr>
          <a:xfrm>
            <a:off x="4494886" y="4342706"/>
            <a:ext cx="3202225" cy="1452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000" dirty="0">
                <a:solidFill>
                  <a:srgbClr val="0B027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PHẦN CHƯA </a:t>
            </a:r>
          </a:p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B027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HOÀN THÀNH</a:t>
            </a:r>
          </a:p>
        </p:txBody>
      </p:sp>
      <p:sp>
        <p:nvSpPr>
          <p:cNvPr id="41" name="Freeform 30">
            <a:extLst>
              <a:ext uri="{FF2B5EF4-FFF2-40B4-BE49-F238E27FC236}">
                <a16:creationId xmlns:a16="http://schemas.microsoft.com/office/drawing/2014/main" id="{2303FA79-6250-88D5-67CF-759F400CBC8E}"/>
              </a:ext>
            </a:extLst>
          </p:cNvPr>
          <p:cNvSpPr/>
          <p:nvPr/>
        </p:nvSpPr>
        <p:spPr>
          <a:xfrm>
            <a:off x="7140542" y="1888205"/>
            <a:ext cx="387161" cy="363447"/>
          </a:xfrm>
          <a:custGeom>
            <a:avLst/>
            <a:gdLst/>
            <a:ahLst/>
            <a:cxnLst/>
            <a:rect l="l" t="t" r="r" b="b"/>
            <a:pathLst>
              <a:path w="581071" h="545480">
                <a:moveTo>
                  <a:pt x="0" y="0"/>
                </a:moveTo>
                <a:lnTo>
                  <a:pt x="581071" y="0"/>
                </a:lnTo>
                <a:lnTo>
                  <a:pt x="581071" y="545480"/>
                </a:lnTo>
                <a:lnTo>
                  <a:pt x="0" y="545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30">
            <a:extLst>
              <a:ext uri="{FF2B5EF4-FFF2-40B4-BE49-F238E27FC236}">
                <a16:creationId xmlns:a16="http://schemas.microsoft.com/office/drawing/2014/main" id="{7043CD6D-E005-6C35-4455-7C63C5EC6DE6}"/>
              </a:ext>
            </a:extLst>
          </p:cNvPr>
          <p:cNvSpPr/>
          <p:nvPr/>
        </p:nvSpPr>
        <p:spPr>
          <a:xfrm>
            <a:off x="7101525" y="2482504"/>
            <a:ext cx="387161" cy="363447"/>
          </a:xfrm>
          <a:custGeom>
            <a:avLst/>
            <a:gdLst/>
            <a:ahLst/>
            <a:cxnLst/>
            <a:rect l="l" t="t" r="r" b="b"/>
            <a:pathLst>
              <a:path w="581071" h="545480">
                <a:moveTo>
                  <a:pt x="0" y="0"/>
                </a:moveTo>
                <a:lnTo>
                  <a:pt x="581071" y="0"/>
                </a:lnTo>
                <a:lnTo>
                  <a:pt x="581071" y="545480"/>
                </a:lnTo>
                <a:lnTo>
                  <a:pt x="0" y="545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30">
            <a:extLst>
              <a:ext uri="{FF2B5EF4-FFF2-40B4-BE49-F238E27FC236}">
                <a16:creationId xmlns:a16="http://schemas.microsoft.com/office/drawing/2014/main" id="{7C7D63AB-D2C0-4BFC-4C14-D559DD83F3CB}"/>
              </a:ext>
            </a:extLst>
          </p:cNvPr>
          <p:cNvSpPr/>
          <p:nvPr/>
        </p:nvSpPr>
        <p:spPr>
          <a:xfrm>
            <a:off x="7099290" y="3243894"/>
            <a:ext cx="387161" cy="363447"/>
          </a:xfrm>
          <a:custGeom>
            <a:avLst/>
            <a:gdLst/>
            <a:ahLst/>
            <a:cxnLst/>
            <a:rect l="l" t="t" r="r" b="b"/>
            <a:pathLst>
              <a:path w="581071" h="545480">
                <a:moveTo>
                  <a:pt x="0" y="0"/>
                </a:moveTo>
                <a:lnTo>
                  <a:pt x="581071" y="0"/>
                </a:lnTo>
                <a:lnTo>
                  <a:pt x="581071" y="545480"/>
                </a:lnTo>
                <a:lnTo>
                  <a:pt x="0" y="545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30">
            <a:extLst>
              <a:ext uri="{FF2B5EF4-FFF2-40B4-BE49-F238E27FC236}">
                <a16:creationId xmlns:a16="http://schemas.microsoft.com/office/drawing/2014/main" id="{2AF3DE29-567E-3CC8-B826-C6F396A44806}"/>
              </a:ext>
            </a:extLst>
          </p:cNvPr>
          <p:cNvSpPr/>
          <p:nvPr/>
        </p:nvSpPr>
        <p:spPr>
          <a:xfrm>
            <a:off x="7102493" y="3688219"/>
            <a:ext cx="387161" cy="363447"/>
          </a:xfrm>
          <a:custGeom>
            <a:avLst/>
            <a:gdLst/>
            <a:ahLst/>
            <a:cxnLst/>
            <a:rect l="l" t="t" r="r" b="b"/>
            <a:pathLst>
              <a:path w="581071" h="545480">
                <a:moveTo>
                  <a:pt x="0" y="0"/>
                </a:moveTo>
                <a:lnTo>
                  <a:pt x="581071" y="0"/>
                </a:lnTo>
                <a:lnTo>
                  <a:pt x="581071" y="545480"/>
                </a:lnTo>
                <a:lnTo>
                  <a:pt x="0" y="545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33">
            <a:extLst>
              <a:ext uri="{FF2B5EF4-FFF2-40B4-BE49-F238E27FC236}">
                <a16:creationId xmlns:a16="http://schemas.microsoft.com/office/drawing/2014/main" id="{2DBFC64E-EA27-F05F-DE41-D9C537EF3937}"/>
              </a:ext>
            </a:extLst>
          </p:cNvPr>
          <p:cNvSpPr/>
          <p:nvPr/>
        </p:nvSpPr>
        <p:spPr>
          <a:xfrm>
            <a:off x="7110977" y="4272254"/>
            <a:ext cx="522654" cy="528601"/>
          </a:xfrm>
          <a:custGeom>
            <a:avLst/>
            <a:gdLst/>
            <a:ahLst/>
            <a:cxnLst/>
            <a:rect l="l" t="t" r="r" b="b"/>
            <a:pathLst>
              <a:path w="586134" h="592803">
                <a:moveTo>
                  <a:pt x="0" y="0"/>
                </a:moveTo>
                <a:lnTo>
                  <a:pt x="586134" y="0"/>
                </a:lnTo>
                <a:lnTo>
                  <a:pt x="586134" y="592803"/>
                </a:lnTo>
                <a:lnTo>
                  <a:pt x="0" y="592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33">
            <a:extLst>
              <a:ext uri="{FF2B5EF4-FFF2-40B4-BE49-F238E27FC236}">
                <a16:creationId xmlns:a16="http://schemas.microsoft.com/office/drawing/2014/main" id="{91DE4A59-77AF-92F5-E3C3-557BD3FC05AF}"/>
              </a:ext>
            </a:extLst>
          </p:cNvPr>
          <p:cNvSpPr/>
          <p:nvPr/>
        </p:nvSpPr>
        <p:spPr>
          <a:xfrm>
            <a:off x="7110977" y="4986325"/>
            <a:ext cx="522654" cy="528601"/>
          </a:xfrm>
          <a:custGeom>
            <a:avLst/>
            <a:gdLst/>
            <a:ahLst/>
            <a:cxnLst/>
            <a:rect l="l" t="t" r="r" b="b"/>
            <a:pathLst>
              <a:path w="586134" h="592803">
                <a:moveTo>
                  <a:pt x="0" y="0"/>
                </a:moveTo>
                <a:lnTo>
                  <a:pt x="586134" y="0"/>
                </a:lnTo>
                <a:lnTo>
                  <a:pt x="586134" y="592803"/>
                </a:lnTo>
                <a:lnTo>
                  <a:pt x="0" y="592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39">
            <a:extLst>
              <a:ext uri="{FF2B5EF4-FFF2-40B4-BE49-F238E27FC236}">
                <a16:creationId xmlns:a16="http://schemas.microsoft.com/office/drawing/2014/main" id="{2F49B361-DF78-5E78-F0BC-4FC122491091}"/>
              </a:ext>
            </a:extLst>
          </p:cNvPr>
          <p:cNvSpPr txBox="1"/>
          <p:nvPr/>
        </p:nvSpPr>
        <p:spPr>
          <a:xfrm>
            <a:off x="7627106" y="1864544"/>
            <a:ext cx="5903519" cy="36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4"/>
              </a:lnSpc>
            </a:pPr>
            <a:r>
              <a:rPr lang="en-US" sz="23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Hoàn </a:t>
            </a:r>
            <a:r>
              <a:rPr lang="en-US" sz="23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thành</a:t>
            </a:r>
            <a:r>
              <a:rPr lang="en-US" sz="23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thiết</a:t>
            </a:r>
            <a:r>
              <a:rPr lang="en-US" sz="23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kế</a:t>
            </a:r>
            <a:r>
              <a:rPr lang="en-US" sz="23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và</a:t>
            </a:r>
            <a:r>
              <a:rPr lang="en-US" sz="23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đặc</a:t>
            </a:r>
            <a:r>
              <a:rPr lang="en-US" sz="23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tả</a:t>
            </a:r>
            <a:r>
              <a:rPr lang="en-US" sz="23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hệ</a:t>
            </a:r>
            <a:r>
              <a:rPr lang="en-US" sz="23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thống</a:t>
            </a:r>
            <a:r>
              <a:rPr lang="en-US" sz="23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.</a:t>
            </a:r>
          </a:p>
        </p:txBody>
      </p:sp>
      <p:sp>
        <p:nvSpPr>
          <p:cNvPr id="14" name="TextBox 39">
            <a:extLst>
              <a:ext uri="{FF2B5EF4-FFF2-40B4-BE49-F238E27FC236}">
                <a16:creationId xmlns:a16="http://schemas.microsoft.com/office/drawing/2014/main" id="{09D7DA3F-E686-B636-4299-7A0DB267F0AA}"/>
              </a:ext>
            </a:extLst>
          </p:cNvPr>
          <p:cNvSpPr txBox="1"/>
          <p:nvPr/>
        </p:nvSpPr>
        <p:spPr>
          <a:xfrm>
            <a:off x="7627106" y="2431372"/>
            <a:ext cx="5903519" cy="778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4"/>
              </a:lnSpc>
            </a:pPr>
            <a:r>
              <a:rPr lang="vi-VN" sz="23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Hệ thống sử dụng được và đầy đủ tính năng </a:t>
            </a:r>
          </a:p>
          <a:p>
            <a:pPr>
              <a:lnSpc>
                <a:spcPts val="3204"/>
              </a:lnSpc>
            </a:pPr>
            <a:r>
              <a:rPr lang="vi-VN" sz="23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đề ra.</a:t>
            </a:r>
          </a:p>
        </p:txBody>
      </p:sp>
      <p:sp>
        <p:nvSpPr>
          <p:cNvPr id="48" name="TextBox 39">
            <a:extLst>
              <a:ext uri="{FF2B5EF4-FFF2-40B4-BE49-F238E27FC236}">
                <a16:creationId xmlns:a16="http://schemas.microsoft.com/office/drawing/2014/main" id="{0DB1C659-1892-9856-BD61-87DA15DE840B}"/>
              </a:ext>
            </a:extLst>
          </p:cNvPr>
          <p:cNvSpPr txBox="1"/>
          <p:nvPr/>
        </p:nvSpPr>
        <p:spPr>
          <a:xfrm>
            <a:off x="7697110" y="3206391"/>
            <a:ext cx="5903519" cy="36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4"/>
              </a:lnSpc>
            </a:pPr>
            <a:r>
              <a:rPr lang="vi-VN" sz="23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Giao diện đơn giản dễ sử dụng.</a:t>
            </a:r>
          </a:p>
        </p:txBody>
      </p:sp>
      <p:sp>
        <p:nvSpPr>
          <p:cNvPr id="49" name="TextBox 39">
            <a:extLst>
              <a:ext uri="{FF2B5EF4-FFF2-40B4-BE49-F238E27FC236}">
                <a16:creationId xmlns:a16="http://schemas.microsoft.com/office/drawing/2014/main" id="{2BE67F65-9098-8E15-35AC-6F9903C35D7D}"/>
              </a:ext>
            </a:extLst>
          </p:cNvPr>
          <p:cNvSpPr txBox="1"/>
          <p:nvPr/>
        </p:nvSpPr>
        <p:spPr>
          <a:xfrm>
            <a:off x="7697111" y="3650094"/>
            <a:ext cx="5903519" cy="36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4"/>
              </a:lnSpc>
            </a:pPr>
            <a:r>
              <a:rPr lang="vi-VN" sz="23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Khả năng xử lý các yêu cầu gần như tức thời.</a:t>
            </a:r>
          </a:p>
        </p:txBody>
      </p:sp>
      <p:sp>
        <p:nvSpPr>
          <p:cNvPr id="50" name="TextBox 44">
            <a:extLst>
              <a:ext uri="{FF2B5EF4-FFF2-40B4-BE49-F238E27FC236}">
                <a16:creationId xmlns:a16="http://schemas.microsoft.com/office/drawing/2014/main" id="{E9C6F827-0001-285A-BB96-EAF4BB5E03E8}"/>
              </a:ext>
            </a:extLst>
          </p:cNvPr>
          <p:cNvSpPr txBox="1"/>
          <p:nvPr/>
        </p:nvSpPr>
        <p:spPr>
          <a:xfrm>
            <a:off x="7697111" y="4293601"/>
            <a:ext cx="3463124" cy="36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4"/>
              </a:lnSpc>
            </a:pPr>
            <a:r>
              <a:rPr lang="en-US" sz="2288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Chức</a:t>
            </a:r>
            <a:r>
              <a:rPr lang="en-US" sz="2288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288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năng</a:t>
            </a:r>
            <a:r>
              <a:rPr lang="en-US" sz="2288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288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còn</a:t>
            </a:r>
            <a:r>
              <a:rPr lang="en-US" sz="2288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288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hạn</a:t>
            </a:r>
            <a:r>
              <a:rPr lang="en-US" sz="2288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288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chế</a:t>
            </a:r>
            <a:r>
              <a:rPr lang="en-US" sz="2288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.</a:t>
            </a:r>
          </a:p>
        </p:txBody>
      </p:sp>
      <p:sp>
        <p:nvSpPr>
          <p:cNvPr id="51" name="TextBox 44">
            <a:extLst>
              <a:ext uri="{FF2B5EF4-FFF2-40B4-BE49-F238E27FC236}">
                <a16:creationId xmlns:a16="http://schemas.microsoft.com/office/drawing/2014/main" id="{7CF1E790-B708-E7CB-17E6-F7543CCE2283}"/>
              </a:ext>
            </a:extLst>
          </p:cNvPr>
          <p:cNvSpPr txBox="1"/>
          <p:nvPr/>
        </p:nvSpPr>
        <p:spPr>
          <a:xfrm>
            <a:off x="7697111" y="4991941"/>
            <a:ext cx="4226103" cy="778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4"/>
              </a:lnSpc>
            </a:pPr>
            <a:r>
              <a:rPr lang="en-US" sz="2288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H</a:t>
            </a:r>
            <a:r>
              <a:rPr lang="vi-VN" sz="2288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ạn chế trong phương pháp đánh giá và </a:t>
            </a:r>
            <a:endParaRPr lang="en-US" sz="2288" dirty="0">
              <a:solidFill>
                <a:srgbClr val="000000"/>
              </a:solidFill>
              <a:latin typeface="Bahnschrift Condensed" panose="020B0502040204020203" pitchFamily="34" charset="0"/>
              <a:cs typeface="Sriracha" panose="020B0604020202020204" charset="-34"/>
            </a:endParaRPr>
          </a:p>
          <a:p>
            <a:pPr>
              <a:lnSpc>
                <a:spcPts val="3204"/>
              </a:lnSpc>
            </a:pPr>
            <a:r>
              <a:rPr lang="vi-VN" sz="2288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đo lường hiệu quả học tập</a:t>
            </a:r>
            <a:endParaRPr lang="en-US" sz="2288" dirty="0">
              <a:solidFill>
                <a:srgbClr val="000000"/>
              </a:solidFill>
              <a:latin typeface="Bahnschrift Condensed" panose="020B0502040204020203" pitchFamily="34" charset="0"/>
              <a:cs typeface="Sriracha" panose="020B0604020202020204" charset="-34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DE373F6-D7FF-818A-2ADC-A7A4EFD7CB3F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56291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48" grpId="0"/>
      <p:bldP spid="49" grpId="0"/>
      <p:bldP spid="50" grpId="0"/>
      <p:bldP spid="5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25A9A707-85B3-C99E-3EC9-D17EF15AD9FC}"/>
              </a:ext>
            </a:extLst>
          </p:cNvPr>
          <p:cNvGrpSpPr/>
          <p:nvPr/>
        </p:nvGrpSpPr>
        <p:grpSpPr>
          <a:xfrm>
            <a:off x="303406" y="277126"/>
            <a:ext cx="3418426" cy="919326"/>
            <a:chOff x="1028700" y="1028700"/>
            <a:chExt cx="2143615" cy="1237644"/>
          </a:xfrm>
        </p:grpSpPr>
        <p:grpSp>
          <p:nvGrpSpPr>
            <p:cNvPr id="37" name="Group 2">
              <a:extLst>
                <a:ext uri="{FF2B5EF4-FFF2-40B4-BE49-F238E27FC236}">
                  <a16:creationId xmlns:a16="http://schemas.microsoft.com/office/drawing/2014/main" id="{55032536-B2F3-1B2F-B934-1D10FF90E64F}"/>
                </a:ext>
              </a:extLst>
            </p:cNvPr>
            <p:cNvGrpSpPr/>
            <p:nvPr/>
          </p:nvGrpSpPr>
          <p:grpSpPr>
            <a:xfrm>
              <a:off x="1028700" y="1028700"/>
              <a:ext cx="219653" cy="1237644"/>
              <a:chOff x="0" y="0"/>
              <a:chExt cx="57851" cy="325964"/>
            </a:xfrm>
          </p:grpSpPr>
          <p:sp>
            <p:nvSpPr>
              <p:cNvPr id="39" name="Freeform 3">
                <a:extLst>
                  <a:ext uri="{FF2B5EF4-FFF2-40B4-BE49-F238E27FC236}">
                    <a16:creationId xmlns:a16="http://schemas.microsoft.com/office/drawing/2014/main" id="{5E99F832-7655-5291-6E18-2B950D591D78}"/>
                  </a:ext>
                </a:extLst>
              </p:cNvPr>
              <p:cNvSpPr/>
              <p:nvPr/>
            </p:nvSpPr>
            <p:spPr>
              <a:xfrm>
                <a:off x="0" y="0"/>
                <a:ext cx="57851" cy="32596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40" name="TextBox 4">
                <a:extLst>
                  <a:ext uri="{FF2B5EF4-FFF2-40B4-BE49-F238E27FC236}">
                    <a16:creationId xmlns:a16="http://schemas.microsoft.com/office/drawing/2014/main" id="{8499A162-55F9-6382-B1E7-A75AD05E420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7851" cy="3640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BA93F8A5-A191-1171-15E5-AAAE31C2E1FC}"/>
                </a:ext>
              </a:extLst>
            </p:cNvPr>
            <p:cNvSpPr txBox="1"/>
            <p:nvPr/>
          </p:nvSpPr>
          <p:spPr>
            <a:xfrm>
              <a:off x="1189706" y="1199597"/>
              <a:ext cx="1982609" cy="8958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Hướng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phát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triển</a:t>
              </a:r>
              <a:endParaRPr lang="en-US" sz="3999" b="1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E5E396-A8AD-2E36-6F88-5AFDFCBFDF89}"/>
              </a:ext>
            </a:extLst>
          </p:cNvPr>
          <p:cNvGrpSpPr/>
          <p:nvPr/>
        </p:nvGrpSpPr>
        <p:grpSpPr>
          <a:xfrm>
            <a:off x="1039361" y="1826000"/>
            <a:ext cx="10113277" cy="1702122"/>
            <a:chOff x="1022370" y="2107464"/>
            <a:chExt cx="4901184" cy="116850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C45B4DD-8773-C77E-F077-A834F7E17C7C}"/>
                </a:ext>
              </a:extLst>
            </p:cNvPr>
            <p:cNvGrpSpPr/>
            <p:nvPr/>
          </p:nvGrpSpPr>
          <p:grpSpPr>
            <a:xfrm>
              <a:off x="1022370" y="2107464"/>
              <a:ext cx="4901184" cy="1168504"/>
              <a:chOff x="1428944" y="3350614"/>
              <a:chExt cx="7257062" cy="1601602"/>
            </a:xfrm>
          </p:grpSpPr>
          <p:grpSp>
            <p:nvGrpSpPr>
              <p:cNvPr id="45" name="Group 7">
                <a:extLst>
                  <a:ext uri="{FF2B5EF4-FFF2-40B4-BE49-F238E27FC236}">
                    <a16:creationId xmlns:a16="http://schemas.microsoft.com/office/drawing/2014/main" id="{8E3C18FE-F181-8F5E-C498-6B2657E1E6E9}"/>
                  </a:ext>
                </a:extLst>
              </p:cNvPr>
              <p:cNvGrpSpPr/>
              <p:nvPr/>
            </p:nvGrpSpPr>
            <p:grpSpPr>
              <a:xfrm rot="-2133417">
                <a:off x="1543022" y="3969721"/>
                <a:ext cx="1212321" cy="982495"/>
                <a:chOff x="87709" y="-173001"/>
                <a:chExt cx="877565" cy="711200"/>
              </a:xfrm>
            </p:grpSpPr>
            <p:sp>
              <p:nvSpPr>
                <p:cNvPr id="47" name="Freeform 8">
                  <a:extLst>
                    <a:ext uri="{FF2B5EF4-FFF2-40B4-BE49-F238E27FC236}">
                      <a16:creationId xmlns:a16="http://schemas.microsoft.com/office/drawing/2014/main" id="{0C9447A7-E17C-CBE7-525E-B151DB1D5A0F}"/>
                    </a:ext>
                  </a:extLst>
                </p:cNvPr>
                <p:cNvSpPr/>
                <p:nvPr/>
              </p:nvSpPr>
              <p:spPr>
                <a:xfrm>
                  <a:off x="87709" y="-173001"/>
                  <a:ext cx="877565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07AFCD"/>
                </a:solidFill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8" name="TextBox 9">
                  <a:extLst>
                    <a:ext uri="{FF2B5EF4-FFF2-40B4-BE49-F238E27FC236}">
                      <a16:creationId xmlns:a16="http://schemas.microsoft.com/office/drawing/2014/main" id="{D5D46F34-350C-1A96-C10A-5D7F6F0ECCB3}"/>
                    </a:ext>
                  </a:extLst>
                </p:cNvPr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46" name="AutoShape 10">
                <a:extLst>
                  <a:ext uri="{FF2B5EF4-FFF2-40B4-BE49-F238E27FC236}">
                    <a16:creationId xmlns:a16="http://schemas.microsoft.com/office/drawing/2014/main" id="{A948FF44-2C2E-9165-2A38-673A2A5DE334}"/>
                  </a:ext>
                </a:extLst>
              </p:cNvPr>
              <p:cNvSpPr/>
              <p:nvPr/>
            </p:nvSpPr>
            <p:spPr>
              <a:xfrm>
                <a:off x="1428944" y="3350614"/>
                <a:ext cx="7257062" cy="1165584"/>
              </a:xfrm>
              <a:prstGeom prst="rect">
                <a:avLst/>
              </a:prstGeom>
              <a:solidFill>
                <a:srgbClr val="047E94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43" name="TextBox 20">
              <a:extLst>
                <a:ext uri="{FF2B5EF4-FFF2-40B4-BE49-F238E27FC236}">
                  <a16:creationId xmlns:a16="http://schemas.microsoft.com/office/drawing/2014/main" id="{AEBDB246-D886-34B3-B70C-31183AD2E652}"/>
                </a:ext>
              </a:extLst>
            </p:cNvPr>
            <p:cNvSpPr txBox="1"/>
            <p:nvPr/>
          </p:nvSpPr>
          <p:spPr>
            <a:xfrm>
              <a:off x="1022370" y="2200529"/>
              <a:ext cx="450311" cy="5381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587"/>
                </a:lnSpc>
              </a:pPr>
              <a:r>
                <a:rPr lang="en-US" sz="6000" b="1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1</a:t>
              </a:r>
            </a:p>
          </p:txBody>
        </p:sp>
        <p:sp>
          <p:nvSpPr>
            <p:cNvPr id="44" name="TextBox 19">
              <a:extLst>
                <a:ext uri="{FF2B5EF4-FFF2-40B4-BE49-F238E27FC236}">
                  <a16:creationId xmlns:a16="http://schemas.microsoft.com/office/drawing/2014/main" id="{8DA0A60D-0B78-8720-D335-ADD83089B792}"/>
                </a:ext>
              </a:extLst>
            </p:cNvPr>
            <p:cNvSpPr txBox="1"/>
            <p:nvPr/>
          </p:nvSpPr>
          <p:spPr>
            <a:xfrm>
              <a:off x="1422749" y="2200529"/>
              <a:ext cx="4405823" cy="6222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6"/>
                </a:lnSpc>
                <a:spcBef>
                  <a:spcPct val="0"/>
                </a:spcBef>
              </a:pP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Phát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triển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thêm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các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tính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năng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như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bình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luận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,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thêm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ghi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chú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,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đăng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bài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viết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,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lưu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bài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viết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,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yêu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thích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bài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viết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,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khoá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học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pro, …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1CAA1AE-6ACD-8B01-92C8-39BACB62F79F}"/>
              </a:ext>
            </a:extLst>
          </p:cNvPr>
          <p:cNvGrpSpPr/>
          <p:nvPr/>
        </p:nvGrpSpPr>
        <p:grpSpPr>
          <a:xfrm>
            <a:off x="1040106" y="3967655"/>
            <a:ext cx="10113279" cy="1809500"/>
            <a:chOff x="1022370" y="2107463"/>
            <a:chExt cx="4901185" cy="1179847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B16D6004-F05D-85DD-AF2F-BF52BB278C23}"/>
                </a:ext>
              </a:extLst>
            </p:cNvPr>
            <p:cNvGrpSpPr/>
            <p:nvPr/>
          </p:nvGrpSpPr>
          <p:grpSpPr>
            <a:xfrm>
              <a:off x="1022371" y="2107463"/>
              <a:ext cx="4901184" cy="1179847"/>
              <a:chOff x="1428945" y="3350613"/>
              <a:chExt cx="7257062" cy="1617149"/>
            </a:xfrm>
          </p:grpSpPr>
          <p:grpSp>
            <p:nvGrpSpPr>
              <p:cNvPr id="85" name="Group 7">
                <a:extLst>
                  <a:ext uri="{FF2B5EF4-FFF2-40B4-BE49-F238E27FC236}">
                    <a16:creationId xmlns:a16="http://schemas.microsoft.com/office/drawing/2014/main" id="{49E0C9DD-EC6C-71C3-89E4-59EA8BC524E1}"/>
                  </a:ext>
                </a:extLst>
              </p:cNvPr>
              <p:cNvGrpSpPr/>
              <p:nvPr/>
            </p:nvGrpSpPr>
            <p:grpSpPr>
              <a:xfrm rot="-2133417">
                <a:off x="1576515" y="3985267"/>
                <a:ext cx="1212321" cy="982495"/>
                <a:chOff x="100888" y="-149748"/>
                <a:chExt cx="877565" cy="711200"/>
              </a:xfrm>
            </p:grpSpPr>
            <p:sp>
              <p:nvSpPr>
                <p:cNvPr id="87" name="Freeform 8">
                  <a:extLst>
                    <a:ext uri="{FF2B5EF4-FFF2-40B4-BE49-F238E27FC236}">
                      <a16:creationId xmlns:a16="http://schemas.microsoft.com/office/drawing/2014/main" id="{A60AFAC2-BB84-B069-C6DF-141485FD7142}"/>
                    </a:ext>
                  </a:extLst>
                </p:cNvPr>
                <p:cNvSpPr/>
                <p:nvPr/>
              </p:nvSpPr>
              <p:spPr>
                <a:xfrm>
                  <a:off x="100888" y="-149748"/>
                  <a:ext cx="877565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07AFCD"/>
                </a:solidFill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8" name="TextBox 9">
                  <a:extLst>
                    <a:ext uri="{FF2B5EF4-FFF2-40B4-BE49-F238E27FC236}">
                      <a16:creationId xmlns:a16="http://schemas.microsoft.com/office/drawing/2014/main" id="{29646D14-3CCA-FDDF-797D-72353E1AE21A}"/>
                    </a:ext>
                  </a:extLst>
                </p:cNvPr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86" name="AutoShape 10">
                <a:extLst>
                  <a:ext uri="{FF2B5EF4-FFF2-40B4-BE49-F238E27FC236}">
                    <a16:creationId xmlns:a16="http://schemas.microsoft.com/office/drawing/2014/main" id="{820764E1-D656-ED84-D726-A00409B04A45}"/>
                  </a:ext>
                </a:extLst>
              </p:cNvPr>
              <p:cNvSpPr/>
              <p:nvPr/>
            </p:nvSpPr>
            <p:spPr>
              <a:xfrm>
                <a:off x="1428945" y="3350613"/>
                <a:ext cx="7257062" cy="1165584"/>
              </a:xfrm>
              <a:prstGeom prst="rect">
                <a:avLst/>
              </a:prstGeom>
              <a:solidFill>
                <a:srgbClr val="047E94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3" name="TextBox 20">
              <a:extLst>
                <a:ext uri="{FF2B5EF4-FFF2-40B4-BE49-F238E27FC236}">
                  <a16:creationId xmlns:a16="http://schemas.microsoft.com/office/drawing/2014/main" id="{3ABD93A5-CF7E-F16B-3EC5-272AAE33C4A3}"/>
                </a:ext>
              </a:extLst>
            </p:cNvPr>
            <p:cNvSpPr txBox="1"/>
            <p:nvPr/>
          </p:nvSpPr>
          <p:spPr>
            <a:xfrm>
              <a:off x="1022370" y="2200529"/>
              <a:ext cx="450311" cy="5381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587"/>
                </a:lnSpc>
              </a:pPr>
              <a:r>
                <a:rPr lang="en-US" sz="6000" b="1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2</a:t>
              </a:r>
            </a:p>
          </p:txBody>
        </p:sp>
        <p:sp>
          <p:nvSpPr>
            <p:cNvPr id="84" name="TextBox 19">
              <a:extLst>
                <a:ext uri="{FF2B5EF4-FFF2-40B4-BE49-F238E27FC236}">
                  <a16:creationId xmlns:a16="http://schemas.microsoft.com/office/drawing/2014/main" id="{DD71DE40-603E-A62F-0F90-FF69DA155445}"/>
                </a:ext>
              </a:extLst>
            </p:cNvPr>
            <p:cNvSpPr txBox="1"/>
            <p:nvPr/>
          </p:nvSpPr>
          <p:spPr>
            <a:xfrm>
              <a:off x="1422749" y="2200529"/>
              <a:ext cx="4405823" cy="6222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6"/>
                </a:lnSpc>
                <a:spcBef>
                  <a:spcPct val="0"/>
                </a:spcBef>
              </a:pP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Phát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triển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chức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năng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đánh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giá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khoá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học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thiết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thực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hơn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như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thêm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các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bài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tập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cho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từng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bài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học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.</a:t>
              </a:r>
            </a:p>
          </p:txBody>
        </p:sp>
      </p:grpSp>
      <p:sp>
        <p:nvSpPr>
          <p:cNvPr id="97" name="Oval 96">
            <a:extLst>
              <a:ext uri="{FF2B5EF4-FFF2-40B4-BE49-F238E27FC236}">
                <a16:creationId xmlns:a16="http://schemas.microsoft.com/office/drawing/2014/main" id="{F38E4739-D426-DBAB-7118-73CEBB53C903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589602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B3977-D683-7B6D-6A9C-1A299C7FB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803787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50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984C042-C7DB-6267-88EE-506D084C356F}"/>
              </a:ext>
            </a:extLst>
          </p:cNvPr>
          <p:cNvGrpSpPr/>
          <p:nvPr/>
        </p:nvGrpSpPr>
        <p:grpSpPr>
          <a:xfrm>
            <a:off x="527755" y="409091"/>
            <a:ext cx="1665468" cy="626967"/>
            <a:chOff x="527755" y="409091"/>
            <a:chExt cx="1665468" cy="62696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A833953-43D7-D85B-32D4-8EF55DC0D209}"/>
                </a:ext>
              </a:extLst>
            </p:cNvPr>
            <p:cNvGrpSpPr/>
            <p:nvPr/>
          </p:nvGrpSpPr>
          <p:grpSpPr>
            <a:xfrm>
              <a:off x="773759" y="447806"/>
              <a:ext cx="1419464" cy="547518"/>
              <a:chOff x="1137552" y="1165447"/>
              <a:chExt cx="1897201" cy="616861"/>
            </a:xfrm>
          </p:grpSpPr>
          <p:grpSp>
            <p:nvGrpSpPr>
              <p:cNvPr id="5" name="Group 3">
                <a:extLst>
                  <a:ext uri="{FF2B5EF4-FFF2-40B4-BE49-F238E27FC236}">
                    <a16:creationId xmlns:a16="http://schemas.microsoft.com/office/drawing/2014/main" id="{58062394-E6C3-16E2-6817-BE9359268879}"/>
                  </a:ext>
                </a:extLst>
              </p:cNvPr>
              <p:cNvGrpSpPr/>
              <p:nvPr/>
            </p:nvGrpSpPr>
            <p:grpSpPr>
              <a:xfrm>
                <a:off x="1137552" y="1165447"/>
                <a:ext cx="1310612" cy="616861"/>
                <a:chOff x="0" y="0"/>
                <a:chExt cx="225406" cy="106091"/>
              </a:xfrm>
            </p:grpSpPr>
            <p:sp>
              <p:nvSpPr>
                <p:cNvPr id="9" name="Freeform 4">
                  <a:extLst>
                    <a:ext uri="{FF2B5EF4-FFF2-40B4-BE49-F238E27FC236}">
                      <a16:creationId xmlns:a16="http://schemas.microsoft.com/office/drawing/2014/main" id="{A92258A7-D1C0-ADF9-FD34-8C7B706F423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25406" cy="10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406" h="106091">
                      <a:moveTo>
                        <a:pt x="0" y="0"/>
                      </a:moveTo>
                      <a:lnTo>
                        <a:pt x="225406" y="0"/>
                      </a:lnTo>
                      <a:lnTo>
                        <a:pt x="225406" y="106091"/>
                      </a:lnTo>
                      <a:lnTo>
                        <a:pt x="0" y="106091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" name="TextBox 5">
                  <a:extLst>
                    <a:ext uri="{FF2B5EF4-FFF2-40B4-BE49-F238E27FC236}">
                      <a16:creationId xmlns:a16="http://schemas.microsoft.com/office/drawing/2014/main" id="{8EC45ED7-4AC2-4FC4-15E4-79B50988CDA7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225406" cy="16324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grpSp>
            <p:nvGrpSpPr>
              <p:cNvPr id="6" name="Group 6">
                <a:extLst>
                  <a:ext uri="{FF2B5EF4-FFF2-40B4-BE49-F238E27FC236}">
                    <a16:creationId xmlns:a16="http://schemas.microsoft.com/office/drawing/2014/main" id="{138B1810-29CB-E738-BDAE-2EA4EA19F7D9}"/>
                  </a:ext>
                </a:extLst>
              </p:cNvPr>
              <p:cNvGrpSpPr/>
              <p:nvPr/>
            </p:nvGrpSpPr>
            <p:grpSpPr>
              <a:xfrm>
                <a:off x="1861576" y="1165447"/>
                <a:ext cx="1173177" cy="616861"/>
                <a:chOff x="0" y="0"/>
                <a:chExt cx="201769" cy="106091"/>
              </a:xfrm>
            </p:grpSpPr>
            <p:sp>
              <p:nvSpPr>
                <p:cNvPr id="7" name="Freeform 7">
                  <a:extLst>
                    <a:ext uri="{FF2B5EF4-FFF2-40B4-BE49-F238E27FC236}">
                      <a16:creationId xmlns:a16="http://schemas.microsoft.com/office/drawing/2014/main" id="{21E5D701-5CFA-73D3-AA50-B0815C0D222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01769" cy="10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9" h="106091">
                      <a:moveTo>
                        <a:pt x="100884" y="0"/>
                      </a:moveTo>
                      <a:lnTo>
                        <a:pt x="201769" y="106091"/>
                      </a:lnTo>
                      <a:lnTo>
                        <a:pt x="0" y="106091"/>
                      </a:lnTo>
                      <a:lnTo>
                        <a:pt x="100884" y="0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</p:sp>
            <p:sp>
              <p:nvSpPr>
                <p:cNvPr id="8" name="TextBox 8">
                  <a:extLst>
                    <a:ext uri="{FF2B5EF4-FFF2-40B4-BE49-F238E27FC236}">
                      <a16:creationId xmlns:a16="http://schemas.microsoft.com/office/drawing/2014/main" id="{3C66224F-A7EE-6A32-2891-78A567E55AD8}"/>
                    </a:ext>
                  </a:extLst>
                </p:cNvPr>
                <p:cNvSpPr txBox="1"/>
                <p:nvPr/>
              </p:nvSpPr>
              <p:spPr>
                <a:xfrm>
                  <a:off x="31526" y="-7893"/>
                  <a:ext cx="138716" cy="106407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E3068A-3BE5-0613-8279-3C15D4C52671}"/>
                </a:ext>
              </a:extLst>
            </p:cNvPr>
            <p:cNvSpPr txBox="1"/>
            <p:nvPr/>
          </p:nvSpPr>
          <p:spPr>
            <a:xfrm>
              <a:off x="527755" y="409091"/>
              <a:ext cx="1528316" cy="626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60"/>
                </a:lnSpc>
              </a:pPr>
              <a:r>
                <a:rPr lang="en-US" sz="4000" b="1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1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0AD7A2D-B309-8B35-499E-A706DBEE4B80}"/>
              </a:ext>
            </a:extLst>
          </p:cNvPr>
          <p:cNvSpPr txBox="1"/>
          <p:nvPr/>
        </p:nvSpPr>
        <p:spPr>
          <a:xfrm>
            <a:off x="773759" y="1285410"/>
            <a:ext cx="5924261" cy="2767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199"/>
              </a:lnSpc>
            </a:pPr>
            <a:r>
              <a:rPr lang="en-US" sz="7999" b="1" dirty="0">
                <a:solidFill>
                  <a:srgbClr val="DF4D17"/>
                </a:solidFill>
                <a:latin typeface="Bahnschrift Condensed" panose="020B0502040204020203" pitchFamily="34" charset="0"/>
              </a:rPr>
              <a:t>TỔNG QUAN</a:t>
            </a:r>
          </a:p>
          <a:p>
            <a:pPr>
              <a:lnSpc>
                <a:spcPts val="11199"/>
              </a:lnSpc>
              <a:spcBef>
                <a:spcPct val="0"/>
              </a:spcBef>
            </a:pPr>
            <a:r>
              <a:rPr lang="en-US" sz="7999" b="1" dirty="0">
                <a:solidFill>
                  <a:srgbClr val="DF4D17"/>
                </a:solidFill>
                <a:latin typeface="Bahnschrift Condensed" panose="020B0502040204020203" pitchFamily="34" charset="0"/>
              </a:rPr>
              <a:t> ĐỀ TÀI </a:t>
            </a:r>
          </a:p>
        </p:txBody>
      </p:sp>
      <p:sp>
        <p:nvSpPr>
          <p:cNvPr id="13" name="Freeform 2">
            <a:extLst>
              <a:ext uri="{FF2B5EF4-FFF2-40B4-BE49-F238E27FC236}">
                <a16:creationId xmlns:a16="http://schemas.microsoft.com/office/drawing/2014/main" id="{6B75BF9F-CDE0-2E15-54D5-07EA7FBB05BC}"/>
              </a:ext>
            </a:extLst>
          </p:cNvPr>
          <p:cNvSpPr/>
          <p:nvPr/>
        </p:nvSpPr>
        <p:spPr>
          <a:xfrm>
            <a:off x="7079474" y="1257977"/>
            <a:ext cx="4447652" cy="4445748"/>
          </a:xfrm>
          <a:custGeom>
            <a:avLst/>
            <a:gdLst/>
            <a:ahLst/>
            <a:cxnLst/>
            <a:rect l="l" t="t" r="r" b="b"/>
            <a:pathLst>
              <a:path w="7920990" h="8229600">
                <a:moveTo>
                  <a:pt x="0" y="0"/>
                </a:moveTo>
                <a:lnTo>
                  <a:pt x="7920990" y="0"/>
                </a:lnTo>
                <a:lnTo>
                  <a:pt x="79209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927AD286-3CB3-0005-5C1F-9C736BA2C200}"/>
              </a:ext>
            </a:extLst>
          </p:cNvPr>
          <p:cNvSpPr/>
          <p:nvPr/>
        </p:nvSpPr>
        <p:spPr>
          <a:xfrm>
            <a:off x="1420480" y="4299099"/>
            <a:ext cx="490900" cy="455728"/>
          </a:xfrm>
          <a:custGeom>
            <a:avLst/>
            <a:gdLst/>
            <a:ahLst/>
            <a:cxnLst/>
            <a:rect l="l" t="t" r="r" b="b"/>
            <a:pathLst>
              <a:path w="1015504" h="953305">
                <a:moveTo>
                  <a:pt x="0" y="0"/>
                </a:moveTo>
                <a:lnTo>
                  <a:pt x="1015505" y="0"/>
                </a:lnTo>
                <a:lnTo>
                  <a:pt x="1015505" y="953305"/>
                </a:lnTo>
                <a:lnTo>
                  <a:pt x="0" y="953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03A39E18-CBBE-8FC6-7295-AFE467DF2B0C}"/>
              </a:ext>
            </a:extLst>
          </p:cNvPr>
          <p:cNvSpPr txBox="1"/>
          <p:nvPr/>
        </p:nvSpPr>
        <p:spPr>
          <a:xfrm>
            <a:off x="1508894" y="4138313"/>
            <a:ext cx="4036441" cy="65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Lý do </a:t>
            </a:r>
            <a:r>
              <a:rPr lang="en-US" sz="3999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chọn</a:t>
            </a:r>
            <a:r>
              <a:rPr lang="en-US" sz="3999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đề</a:t>
            </a:r>
            <a:r>
              <a:rPr lang="en-US" sz="3999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tài</a:t>
            </a:r>
            <a:endParaRPr lang="en-US" sz="3999" dirty="0">
              <a:solidFill>
                <a:srgbClr val="000000"/>
              </a:solidFill>
              <a:latin typeface="Bahnschrift Condensed" panose="020B0502040204020203" pitchFamily="34" charset="0"/>
              <a:cs typeface="Sriracha" panose="020B0604020202020204" charset="-34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D1D574C7-70ED-70A5-43B6-656973927AAB}"/>
              </a:ext>
            </a:extLst>
          </p:cNvPr>
          <p:cNvSpPr txBox="1"/>
          <p:nvPr/>
        </p:nvSpPr>
        <p:spPr>
          <a:xfrm>
            <a:off x="1549509" y="4879548"/>
            <a:ext cx="3563019" cy="65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Mục</a:t>
            </a:r>
            <a:r>
              <a:rPr lang="en-US" sz="3999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tiêu</a:t>
            </a:r>
            <a:r>
              <a:rPr lang="en-US" sz="3999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đề</a:t>
            </a:r>
            <a:r>
              <a:rPr lang="en-US" sz="3999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tài</a:t>
            </a:r>
            <a:endParaRPr lang="en-US" sz="3999" dirty="0">
              <a:solidFill>
                <a:srgbClr val="000000"/>
              </a:solidFill>
              <a:latin typeface="Bahnschrift Condensed" panose="020B0502040204020203" pitchFamily="34" charset="0"/>
              <a:cs typeface="Sriracha" panose="020B0604020202020204" charset="-34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E910B185-C85C-4A75-2236-414979C265A0}"/>
              </a:ext>
            </a:extLst>
          </p:cNvPr>
          <p:cNvSpPr txBox="1"/>
          <p:nvPr/>
        </p:nvSpPr>
        <p:spPr>
          <a:xfrm>
            <a:off x="1420480" y="5603871"/>
            <a:ext cx="4630818" cy="65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Công</a:t>
            </a:r>
            <a:r>
              <a:rPr lang="en-US" sz="3999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nghệ</a:t>
            </a:r>
            <a:r>
              <a:rPr lang="en-US" sz="3999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sử</a:t>
            </a:r>
            <a:r>
              <a:rPr lang="en-US" sz="3999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dụng</a:t>
            </a:r>
            <a:endParaRPr lang="en-US" sz="3999" dirty="0">
              <a:solidFill>
                <a:srgbClr val="000000"/>
              </a:solidFill>
              <a:latin typeface="Bahnschrift Condensed" panose="020B0502040204020203" pitchFamily="34" charset="0"/>
              <a:cs typeface="Sriracha" panose="020B0604020202020204" charset="-34"/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D8C4A2F7-BDBC-B314-BDB5-1D4F8B1699FA}"/>
              </a:ext>
            </a:extLst>
          </p:cNvPr>
          <p:cNvSpPr/>
          <p:nvPr/>
        </p:nvSpPr>
        <p:spPr>
          <a:xfrm>
            <a:off x="1452613" y="5023074"/>
            <a:ext cx="490900" cy="455728"/>
          </a:xfrm>
          <a:custGeom>
            <a:avLst/>
            <a:gdLst/>
            <a:ahLst/>
            <a:cxnLst/>
            <a:rect l="l" t="t" r="r" b="b"/>
            <a:pathLst>
              <a:path w="1015504" h="953305">
                <a:moveTo>
                  <a:pt x="0" y="0"/>
                </a:moveTo>
                <a:lnTo>
                  <a:pt x="1015505" y="0"/>
                </a:lnTo>
                <a:lnTo>
                  <a:pt x="1015505" y="953305"/>
                </a:lnTo>
                <a:lnTo>
                  <a:pt x="0" y="953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E098F6D8-3350-7989-65DE-0A28254BE835}"/>
              </a:ext>
            </a:extLst>
          </p:cNvPr>
          <p:cNvSpPr/>
          <p:nvPr/>
        </p:nvSpPr>
        <p:spPr>
          <a:xfrm>
            <a:off x="1420480" y="5703725"/>
            <a:ext cx="490900" cy="455728"/>
          </a:xfrm>
          <a:custGeom>
            <a:avLst/>
            <a:gdLst/>
            <a:ahLst/>
            <a:cxnLst/>
            <a:rect l="l" t="t" r="r" b="b"/>
            <a:pathLst>
              <a:path w="1015504" h="953305">
                <a:moveTo>
                  <a:pt x="0" y="0"/>
                </a:moveTo>
                <a:lnTo>
                  <a:pt x="1015505" y="0"/>
                </a:lnTo>
                <a:lnTo>
                  <a:pt x="1015505" y="953305"/>
                </a:lnTo>
                <a:lnTo>
                  <a:pt x="0" y="953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82AACBF-EF5A-F8AD-23D9-4FC723C8B74E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9449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74F47F2-4994-1B49-1F8D-2028652DDEC4}"/>
              </a:ext>
            </a:extLst>
          </p:cNvPr>
          <p:cNvGrpSpPr/>
          <p:nvPr/>
        </p:nvGrpSpPr>
        <p:grpSpPr>
          <a:xfrm>
            <a:off x="717755" y="530942"/>
            <a:ext cx="3588774" cy="919324"/>
            <a:chOff x="1028700" y="1028700"/>
            <a:chExt cx="3140178" cy="1237644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E317A81D-51B8-8045-43F2-311DCA8C17E0}"/>
                </a:ext>
              </a:extLst>
            </p:cNvPr>
            <p:cNvGrpSpPr/>
            <p:nvPr/>
          </p:nvGrpSpPr>
          <p:grpSpPr>
            <a:xfrm>
              <a:off x="1028700" y="1028700"/>
              <a:ext cx="219653" cy="1237644"/>
              <a:chOff x="0" y="0"/>
              <a:chExt cx="57851" cy="325964"/>
            </a:xfrm>
          </p:grpSpPr>
          <p:sp>
            <p:nvSpPr>
              <p:cNvPr id="7" name="Freeform 3">
                <a:extLst>
                  <a:ext uri="{FF2B5EF4-FFF2-40B4-BE49-F238E27FC236}">
                    <a16:creationId xmlns:a16="http://schemas.microsoft.com/office/drawing/2014/main" id="{D2E00C2A-D683-79EE-36B3-45819387C4AD}"/>
                  </a:ext>
                </a:extLst>
              </p:cNvPr>
              <p:cNvSpPr/>
              <p:nvPr/>
            </p:nvSpPr>
            <p:spPr>
              <a:xfrm>
                <a:off x="0" y="0"/>
                <a:ext cx="57851" cy="32596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17BC871C-F1CE-A01C-2E8C-F7C30E0ABF9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7851" cy="3640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682B7213-4DA3-B512-D28B-067BC657A1B8}"/>
                </a:ext>
              </a:extLst>
            </p:cNvPr>
            <p:cNvSpPr txBox="1"/>
            <p:nvPr/>
          </p:nvSpPr>
          <p:spPr>
            <a:xfrm>
              <a:off x="1265560" y="1288449"/>
              <a:ext cx="2903318" cy="6654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Lý do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chọn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đề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tài</a:t>
              </a:r>
              <a:endParaRPr lang="en-US" sz="3999" b="1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endParaRPr>
            </a:p>
          </p:txBody>
        </p:sp>
      </p:grpSp>
      <p:sp>
        <p:nvSpPr>
          <p:cNvPr id="9" name="Freeform 6">
            <a:extLst>
              <a:ext uri="{FF2B5EF4-FFF2-40B4-BE49-F238E27FC236}">
                <a16:creationId xmlns:a16="http://schemas.microsoft.com/office/drawing/2014/main" id="{F4EE535F-1EFC-018D-F572-F5764FCAF2E4}"/>
              </a:ext>
            </a:extLst>
          </p:cNvPr>
          <p:cNvSpPr/>
          <p:nvPr/>
        </p:nvSpPr>
        <p:spPr>
          <a:xfrm>
            <a:off x="3552757" y="2826689"/>
            <a:ext cx="522879" cy="444781"/>
          </a:xfrm>
          <a:custGeom>
            <a:avLst/>
            <a:gdLst/>
            <a:ahLst/>
            <a:cxnLst/>
            <a:rect l="l" t="t" r="r" b="b"/>
            <a:pathLst>
              <a:path w="1487938" h="1516369">
                <a:moveTo>
                  <a:pt x="0" y="0"/>
                </a:moveTo>
                <a:lnTo>
                  <a:pt x="1487937" y="0"/>
                </a:lnTo>
                <a:lnTo>
                  <a:pt x="1487937" y="1516370"/>
                </a:lnTo>
                <a:lnTo>
                  <a:pt x="0" y="1516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5D2B150-BCF6-B1CD-7DA9-A8C79C02CC3C}"/>
              </a:ext>
            </a:extLst>
          </p:cNvPr>
          <p:cNvSpPr txBox="1"/>
          <p:nvPr/>
        </p:nvSpPr>
        <p:spPr>
          <a:xfrm>
            <a:off x="186813" y="4431491"/>
            <a:ext cx="356528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Nhu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cầu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sinh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viên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tìm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kiếm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</a:p>
          <a:p>
            <a:pPr algn="ctr"/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khoá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học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lập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trình</a:t>
            </a:r>
            <a:endParaRPr lang="en-US" sz="3000" dirty="0">
              <a:solidFill>
                <a:srgbClr val="000000"/>
              </a:solidFill>
              <a:latin typeface="Bahnschrift Condensed" panose="020B0502040204020203" pitchFamily="34" charset="0"/>
              <a:cs typeface="Sriracha" panose="020B0604020202020204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A2B5E6-748A-BBD3-DABA-A17D0B257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65" y="2074607"/>
            <a:ext cx="2208978" cy="22089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9F0393-81DF-EEDD-38FB-CC678F0EA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053" y="1941383"/>
            <a:ext cx="2005589" cy="2001672"/>
          </a:xfrm>
          <a:prstGeom prst="rect">
            <a:avLst/>
          </a:prstGeo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64CC3B56-03FC-E66E-4B46-60C2B122A8D8}"/>
              </a:ext>
            </a:extLst>
          </p:cNvPr>
          <p:cNvSpPr/>
          <p:nvPr/>
        </p:nvSpPr>
        <p:spPr>
          <a:xfrm>
            <a:off x="7599389" y="2826690"/>
            <a:ext cx="522879" cy="444781"/>
          </a:xfrm>
          <a:custGeom>
            <a:avLst/>
            <a:gdLst/>
            <a:ahLst/>
            <a:cxnLst/>
            <a:rect l="l" t="t" r="r" b="b"/>
            <a:pathLst>
              <a:path w="1487938" h="1516369">
                <a:moveTo>
                  <a:pt x="0" y="0"/>
                </a:moveTo>
                <a:lnTo>
                  <a:pt x="1487937" y="0"/>
                </a:lnTo>
                <a:lnTo>
                  <a:pt x="1487937" y="1516370"/>
                </a:lnTo>
                <a:lnTo>
                  <a:pt x="0" y="1516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860E712-3005-36CA-30C5-B14506B61D78}"/>
              </a:ext>
            </a:extLst>
          </p:cNvPr>
          <p:cNvSpPr txBox="1"/>
          <p:nvPr/>
        </p:nvSpPr>
        <p:spPr>
          <a:xfrm>
            <a:off x="4127206" y="4431491"/>
            <a:ext cx="356528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Tiết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kiệm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thời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gian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, chi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phí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công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sức</a:t>
            </a:r>
            <a:endParaRPr lang="en-US" sz="3000" dirty="0">
              <a:solidFill>
                <a:srgbClr val="000000"/>
              </a:solidFill>
              <a:latin typeface="Bahnschrift Condensed" panose="020B0502040204020203" pitchFamily="34" charset="0"/>
              <a:cs typeface="Sriracha" panose="020B0604020202020204" charset="-34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A3022D2-A8E3-ED04-D1BD-1E2C046DA0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685" y="1888577"/>
            <a:ext cx="2107284" cy="2107284"/>
          </a:xfrm>
          <a:prstGeom prst="rect">
            <a:avLst/>
          </a:prstGeom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34C485AA-63A1-9A12-8344-7B41A49F5FE7}"/>
              </a:ext>
            </a:extLst>
          </p:cNvPr>
          <p:cNvSpPr txBox="1"/>
          <p:nvPr/>
        </p:nvSpPr>
        <p:spPr>
          <a:xfrm>
            <a:off x="8224686" y="4431491"/>
            <a:ext cx="356528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Nâng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cao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kiến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thức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và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khả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năng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lập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trình</a:t>
            </a:r>
            <a:endParaRPr lang="en-US" sz="3000" dirty="0">
              <a:solidFill>
                <a:srgbClr val="000000"/>
              </a:solidFill>
              <a:latin typeface="Bahnschrift Condensed" panose="020B0502040204020203" pitchFamily="34" charset="0"/>
              <a:cs typeface="Sriracha" panose="020B0604020202020204" charset="-34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693BE9A-C390-7B2B-FFC7-D76214B57290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7656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440B0A4-D476-1855-B216-E0A57D103903}"/>
              </a:ext>
            </a:extLst>
          </p:cNvPr>
          <p:cNvGrpSpPr/>
          <p:nvPr/>
        </p:nvGrpSpPr>
        <p:grpSpPr>
          <a:xfrm>
            <a:off x="717755" y="530942"/>
            <a:ext cx="2986144" cy="919324"/>
            <a:chOff x="1028700" y="1028700"/>
            <a:chExt cx="2612877" cy="1237644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82B8836D-29B7-DFD6-6A2A-B6D43856E663}"/>
                </a:ext>
              </a:extLst>
            </p:cNvPr>
            <p:cNvGrpSpPr/>
            <p:nvPr/>
          </p:nvGrpSpPr>
          <p:grpSpPr>
            <a:xfrm>
              <a:off x="1028700" y="1028700"/>
              <a:ext cx="219653" cy="1237644"/>
              <a:chOff x="0" y="0"/>
              <a:chExt cx="57851" cy="325964"/>
            </a:xfrm>
          </p:grpSpPr>
          <p:sp>
            <p:nvSpPr>
              <p:cNvPr id="7" name="Freeform 3">
                <a:extLst>
                  <a:ext uri="{FF2B5EF4-FFF2-40B4-BE49-F238E27FC236}">
                    <a16:creationId xmlns:a16="http://schemas.microsoft.com/office/drawing/2014/main" id="{70D4E953-DC76-F69F-DA92-2ED454A1BCD6}"/>
                  </a:ext>
                </a:extLst>
              </p:cNvPr>
              <p:cNvSpPr/>
              <p:nvPr/>
            </p:nvSpPr>
            <p:spPr>
              <a:xfrm>
                <a:off x="0" y="0"/>
                <a:ext cx="57851" cy="32596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614AB05F-72C5-2358-1966-F660EF61855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7851" cy="3640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1E0256AC-9DD6-2D06-C438-DBE52032DE2F}"/>
                </a:ext>
              </a:extLst>
            </p:cNvPr>
            <p:cNvSpPr txBox="1"/>
            <p:nvPr/>
          </p:nvSpPr>
          <p:spPr>
            <a:xfrm>
              <a:off x="1265560" y="1288449"/>
              <a:ext cx="2376017" cy="8958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Mục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tiêu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đề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tài</a:t>
              </a:r>
              <a:endParaRPr lang="en-US" sz="3999" b="1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2662C0-A488-00D3-AC80-6D427A5875E7}"/>
              </a:ext>
            </a:extLst>
          </p:cNvPr>
          <p:cNvGrpSpPr/>
          <p:nvPr/>
        </p:nvGrpSpPr>
        <p:grpSpPr>
          <a:xfrm>
            <a:off x="1239849" y="1665485"/>
            <a:ext cx="9712302" cy="1556360"/>
            <a:chOff x="658614" y="1639809"/>
            <a:chExt cx="9712302" cy="15563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D25BAF-ED3E-6CCA-6799-75424C54C43B}"/>
                </a:ext>
              </a:extLst>
            </p:cNvPr>
            <p:cNvGrpSpPr/>
            <p:nvPr/>
          </p:nvGrpSpPr>
          <p:grpSpPr>
            <a:xfrm>
              <a:off x="1370349" y="1639809"/>
              <a:ext cx="9000567" cy="1556360"/>
              <a:chOff x="2469562" y="2266344"/>
              <a:chExt cx="13303109" cy="1859954"/>
            </a:xfrm>
          </p:grpSpPr>
          <p:grpSp>
            <p:nvGrpSpPr>
              <p:cNvPr id="10" name="Group 6">
                <a:extLst>
                  <a:ext uri="{FF2B5EF4-FFF2-40B4-BE49-F238E27FC236}">
                    <a16:creationId xmlns:a16="http://schemas.microsoft.com/office/drawing/2014/main" id="{1E5F52D7-5511-533A-0DAB-2B4631FCB66F}"/>
                  </a:ext>
                </a:extLst>
              </p:cNvPr>
              <p:cNvGrpSpPr/>
              <p:nvPr/>
            </p:nvGrpSpPr>
            <p:grpSpPr>
              <a:xfrm rot="-2133417">
                <a:off x="2673400" y="3121352"/>
                <a:ext cx="1085517" cy="1004946"/>
                <a:chOff x="16365" y="-6350"/>
                <a:chExt cx="812800" cy="752471"/>
              </a:xfrm>
            </p:grpSpPr>
            <p:sp>
              <p:nvSpPr>
                <p:cNvPr id="12" name="Freeform 7">
                  <a:extLst>
                    <a:ext uri="{FF2B5EF4-FFF2-40B4-BE49-F238E27FC236}">
                      <a16:creationId xmlns:a16="http://schemas.microsoft.com/office/drawing/2014/main" id="{53AE5461-5B7B-9862-8FBB-6053A4FDE981}"/>
                    </a:ext>
                  </a:extLst>
                </p:cNvPr>
                <p:cNvSpPr/>
                <p:nvPr/>
              </p:nvSpPr>
              <p:spPr>
                <a:xfrm>
                  <a:off x="16365" y="34921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  <p:txBody>
                <a:bodyPr/>
                <a:lstStyle/>
                <a:p>
                  <a:r>
                    <a:rPr lang="en-US" dirty="0"/>
                    <a:t>``</a:t>
                  </a:r>
                </a:p>
              </p:txBody>
            </p:sp>
            <p:sp>
              <p:nvSpPr>
                <p:cNvPr id="13" name="TextBox 8">
                  <a:extLst>
                    <a:ext uri="{FF2B5EF4-FFF2-40B4-BE49-F238E27FC236}">
                      <a16:creationId xmlns:a16="http://schemas.microsoft.com/office/drawing/2014/main" id="{83561F1C-1554-95D9-81B0-6C4AB3DBC593}"/>
                    </a:ext>
                  </a:extLst>
                </p:cNvPr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11" name="AutoShape 9">
                <a:extLst>
                  <a:ext uri="{FF2B5EF4-FFF2-40B4-BE49-F238E27FC236}">
                    <a16:creationId xmlns:a16="http://schemas.microsoft.com/office/drawing/2014/main" id="{88EEFB1F-138B-1299-1723-FC2F45935CC2}"/>
                  </a:ext>
                </a:extLst>
              </p:cNvPr>
              <p:cNvSpPr/>
              <p:nvPr/>
            </p:nvSpPr>
            <p:spPr>
              <a:xfrm>
                <a:off x="2469562" y="2266344"/>
                <a:ext cx="13303109" cy="1305376"/>
              </a:xfrm>
              <a:prstGeom prst="rect">
                <a:avLst/>
              </a:prstGeom>
              <a:solidFill>
                <a:srgbClr val="B83F12"/>
              </a:solidFill>
            </p:spPr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8BEED2-0328-B4B4-E8A6-BC820D3CC2AA}"/>
                </a:ext>
              </a:extLst>
            </p:cNvPr>
            <p:cNvSpPr txBox="1"/>
            <p:nvPr/>
          </p:nvSpPr>
          <p:spPr>
            <a:xfrm>
              <a:off x="658614" y="1765437"/>
              <a:ext cx="2172391" cy="876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34"/>
                </a:lnSpc>
              </a:pPr>
              <a:r>
                <a:rPr lang="en-US" sz="6000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1</a:t>
              </a:r>
            </a:p>
          </p:txBody>
        </p:sp>
        <p:sp>
          <p:nvSpPr>
            <p:cNvPr id="25" name="TextBox 19">
              <a:extLst>
                <a:ext uri="{FF2B5EF4-FFF2-40B4-BE49-F238E27FC236}">
                  <a16:creationId xmlns:a16="http://schemas.microsoft.com/office/drawing/2014/main" id="{4B1221E9-646D-39E9-DF59-FC3A5CC829F9}"/>
                </a:ext>
              </a:extLst>
            </p:cNvPr>
            <p:cNvSpPr txBox="1"/>
            <p:nvPr/>
          </p:nvSpPr>
          <p:spPr>
            <a:xfrm>
              <a:off x="2346175" y="1961503"/>
              <a:ext cx="7712225" cy="4952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6"/>
                </a:lnSpc>
                <a:spcBef>
                  <a:spcPct val="0"/>
                </a:spcBef>
              </a:pP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Phân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tích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,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hiểu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bài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toán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thực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tế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và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khoá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học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self-learning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F6D620-B3C4-BAEB-465B-CF85E44DFE3C}"/>
              </a:ext>
            </a:extLst>
          </p:cNvPr>
          <p:cNvGrpSpPr/>
          <p:nvPr/>
        </p:nvGrpSpPr>
        <p:grpSpPr>
          <a:xfrm>
            <a:off x="1239849" y="3206891"/>
            <a:ext cx="9712302" cy="1556360"/>
            <a:chOff x="658614" y="1639809"/>
            <a:chExt cx="9712302" cy="155636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0B852C0-4530-B025-48A1-BB4CCFAB543E}"/>
                </a:ext>
              </a:extLst>
            </p:cNvPr>
            <p:cNvGrpSpPr/>
            <p:nvPr/>
          </p:nvGrpSpPr>
          <p:grpSpPr>
            <a:xfrm>
              <a:off x="1370349" y="1639809"/>
              <a:ext cx="9000567" cy="1556360"/>
              <a:chOff x="2469562" y="2266344"/>
              <a:chExt cx="13303109" cy="1859954"/>
            </a:xfrm>
          </p:grpSpPr>
          <p:grpSp>
            <p:nvGrpSpPr>
              <p:cNvPr id="31" name="Group 6">
                <a:extLst>
                  <a:ext uri="{FF2B5EF4-FFF2-40B4-BE49-F238E27FC236}">
                    <a16:creationId xmlns:a16="http://schemas.microsoft.com/office/drawing/2014/main" id="{8F070A85-4BDE-0C04-DB65-37847A886BFB}"/>
                  </a:ext>
                </a:extLst>
              </p:cNvPr>
              <p:cNvGrpSpPr/>
              <p:nvPr/>
            </p:nvGrpSpPr>
            <p:grpSpPr>
              <a:xfrm rot="-2133417">
                <a:off x="2673400" y="3121352"/>
                <a:ext cx="1085517" cy="1004946"/>
                <a:chOff x="16365" y="-6350"/>
                <a:chExt cx="812800" cy="752471"/>
              </a:xfrm>
            </p:grpSpPr>
            <p:sp>
              <p:nvSpPr>
                <p:cNvPr id="33" name="Freeform 7">
                  <a:extLst>
                    <a:ext uri="{FF2B5EF4-FFF2-40B4-BE49-F238E27FC236}">
                      <a16:creationId xmlns:a16="http://schemas.microsoft.com/office/drawing/2014/main" id="{2153CD6B-5C72-58E0-D197-0AE13896C2D7}"/>
                    </a:ext>
                  </a:extLst>
                </p:cNvPr>
                <p:cNvSpPr/>
                <p:nvPr/>
              </p:nvSpPr>
              <p:spPr>
                <a:xfrm>
                  <a:off x="16365" y="34921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  <p:txBody>
                <a:bodyPr/>
                <a:lstStyle/>
                <a:p>
                  <a:r>
                    <a:rPr lang="en-US" dirty="0"/>
                    <a:t>``</a:t>
                  </a: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68F87D7-3160-68ED-3AB1-B40EA9BAAE7E}"/>
                    </a:ext>
                  </a:extLst>
                </p:cNvPr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32" name="AutoShape 9">
                <a:extLst>
                  <a:ext uri="{FF2B5EF4-FFF2-40B4-BE49-F238E27FC236}">
                    <a16:creationId xmlns:a16="http://schemas.microsoft.com/office/drawing/2014/main" id="{99262C74-B99D-25E3-BD31-EA261A392E92}"/>
                  </a:ext>
                </a:extLst>
              </p:cNvPr>
              <p:cNvSpPr/>
              <p:nvPr/>
            </p:nvSpPr>
            <p:spPr>
              <a:xfrm>
                <a:off x="2469562" y="2266344"/>
                <a:ext cx="13303109" cy="1305376"/>
              </a:xfrm>
              <a:prstGeom prst="rect">
                <a:avLst/>
              </a:prstGeom>
              <a:solidFill>
                <a:srgbClr val="B83F12"/>
              </a:solidFill>
            </p:spPr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6FC15B-5914-9439-FC67-BCBD82278F83}"/>
                </a:ext>
              </a:extLst>
            </p:cNvPr>
            <p:cNvSpPr txBox="1"/>
            <p:nvPr/>
          </p:nvSpPr>
          <p:spPr>
            <a:xfrm>
              <a:off x="658614" y="1765437"/>
              <a:ext cx="2172391" cy="876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34"/>
                </a:lnSpc>
              </a:pPr>
              <a:r>
                <a:rPr lang="en-US" sz="6000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2</a:t>
              </a:r>
            </a:p>
          </p:txBody>
        </p:sp>
        <p:sp>
          <p:nvSpPr>
            <p:cNvPr id="30" name="TextBox 19">
              <a:extLst>
                <a:ext uri="{FF2B5EF4-FFF2-40B4-BE49-F238E27FC236}">
                  <a16:creationId xmlns:a16="http://schemas.microsoft.com/office/drawing/2014/main" id="{A1E6EC2B-654C-80F1-B613-5083CFE39F2C}"/>
                </a:ext>
              </a:extLst>
            </p:cNvPr>
            <p:cNvSpPr txBox="1"/>
            <p:nvPr/>
          </p:nvSpPr>
          <p:spPr>
            <a:xfrm>
              <a:off x="2355458" y="1953666"/>
              <a:ext cx="7939129" cy="4952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6"/>
                </a:lnSpc>
                <a:spcBef>
                  <a:spcPct val="0"/>
                </a:spcBef>
              </a:pP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Xây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dựng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website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bằng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nodeJs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&amp; Express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theo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mô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hình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MVC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E6ADA4-55E2-6674-735C-8961C8C753AD}"/>
              </a:ext>
            </a:extLst>
          </p:cNvPr>
          <p:cNvGrpSpPr/>
          <p:nvPr/>
        </p:nvGrpSpPr>
        <p:grpSpPr>
          <a:xfrm>
            <a:off x="1239849" y="4769602"/>
            <a:ext cx="9712302" cy="1556360"/>
            <a:chOff x="658614" y="1639809"/>
            <a:chExt cx="9712302" cy="155636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416BE7E-82AD-B869-61F1-24281C56BCC4}"/>
                </a:ext>
              </a:extLst>
            </p:cNvPr>
            <p:cNvGrpSpPr/>
            <p:nvPr/>
          </p:nvGrpSpPr>
          <p:grpSpPr>
            <a:xfrm>
              <a:off x="1370349" y="1639809"/>
              <a:ext cx="9000567" cy="1556360"/>
              <a:chOff x="2469562" y="2266344"/>
              <a:chExt cx="13303109" cy="1859954"/>
            </a:xfrm>
          </p:grpSpPr>
          <p:grpSp>
            <p:nvGrpSpPr>
              <p:cNvPr id="39" name="Group 6">
                <a:extLst>
                  <a:ext uri="{FF2B5EF4-FFF2-40B4-BE49-F238E27FC236}">
                    <a16:creationId xmlns:a16="http://schemas.microsoft.com/office/drawing/2014/main" id="{CC8DC43E-882E-2CB1-8911-BFD824FA3EA0}"/>
                  </a:ext>
                </a:extLst>
              </p:cNvPr>
              <p:cNvGrpSpPr/>
              <p:nvPr/>
            </p:nvGrpSpPr>
            <p:grpSpPr>
              <a:xfrm rot="-2133417">
                <a:off x="2673400" y="3121352"/>
                <a:ext cx="1085517" cy="1004946"/>
                <a:chOff x="16365" y="-6350"/>
                <a:chExt cx="812800" cy="752471"/>
              </a:xfrm>
            </p:grpSpPr>
            <p:sp>
              <p:nvSpPr>
                <p:cNvPr id="41" name="Freeform 7">
                  <a:extLst>
                    <a:ext uri="{FF2B5EF4-FFF2-40B4-BE49-F238E27FC236}">
                      <a16:creationId xmlns:a16="http://schemas.microsoft.com/office/drawing/2014/main" id="{F21F4CE3-C1A6-EE58-603C-65BDEAA6F023}"/>
                    </a:ext>
                  </a:extLst>
                </p:cNvPr>
                <p:cNvSpPr/>
                <p:nvPr/>
              </p:nvSpPr>
              <p:spPr>
                <a:xfrm>
                  <a:off x="16365" y="34921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  <p:txBody>
                <a:bodyPr/>
                <a:lstStyle/>
                <a:p>
                  <a:r>
                    <a:rPr lang="en-US" dirty="0"/>
                    <a:t>``</a:t>
                  </a: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CD982C93-8F85-E16B-C291-8A4C2D85592C}"/>
                    </a:ext>
                  </a:extLst>
                </p:cNvPr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40" name="AutoShape 9">
                <a:extLst>
                  <a:ext uri="{FF2B5EF4-FFF2-40B4-BE49-F238E27FC236}">
                    <a16:creationId xmlns:a16="http://schemas.microsoft.com/office/drawing/2014/main" id="{B61F14B9-AB4A-854E-18CD-6AEA50C79CD3}"/>
                  </a:ext>
                </a:extLst>
              </p:cNvPr>
              <p:cNvSpPr/>
              <p:nvPr/>
            </p:nvSpPr>
            <p:spPr>
              <a:xfrm>
                <a:off x="2469562" y="2266344"/>
                <a:ext cx="13303109" cy="1305376"/>
              </a:xfrm>
              <a:prstGeom prst="rect">
                <a:avLst/>
              </a:prstGeom>
              <a:solidFill>
                <a:srgbClr val="B83F12"/>
              </a:solidFill>
            </p:spPr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5D2897-74E1-A1E0-276A-ADC27FC0BF90}"/>
                </a:ext>
              </a:extLst>
            </p:cNvPr>
            <p:cNvSpPr txBox="1"/>
            <p:nvPr/>
          </p:nvSpPr>
          <p:spPr>
            <a:xfrm>
              <a:off x="658614" y="1765437"/>
              <a:ext cx="2172391" cy="876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34"/>
                </a:lnSpc>
              </a:pPr>
              <a:r>
                <a:rPr lang="en-US" sz="6000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3</a:t>
              </a:r>
            </a:p>
          </p:txBody>
        </p:sp>
        <p:sp>
          <p:nvSpPr>
            <p:cNvPr id="38" name="TextBox 19">
              <a:extLst>
                <a:ext uri="{FF2B5EF4-FFF2-40B4-BE49-F238E27FC236}">
                  <a16:creationId xmlns:a16="http://schemas.microsoft.com/office/drawing/2014/main" id="{5F630B53-64BA-D4DA-D7D4-7CA060D8EBE4}"/>
                </a:ext>
              </a:extLst>
            </p:cNvPr>
            <p:cNvSpPr txBox="1"/>
            <p:nvPr/>
          </p:nvSpPr>
          <p:spPr>
            <a:xfrm>
              <a:off x="2266139" y="1961503"/>
              <a:ext cx="7838562" cy="4952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6"/>
                </a:lnSpc>
                <a:spcBef>
                  <a:spcPct val="0"/>
                </a:spcBef>
              </a:pP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Xây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dựng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thành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công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website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khoá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học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self-learning online`</a:t>
              </a: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E986B65B-11CA-774C-0746-E157996DD3C5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755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6664435-6C5B-427A-C15A-4375B86A3A34}"/>
              </a:ext>
            </a:extLst>
          </p:cNvPr>
          <p:cNvGrpSpPr/>
          <p:nvPr/>
        </p:nvGrpSpPr>
        <p:grpSpPr>
          <a:xfrm>
            <a:off x="717754" y="530942"/>
            <a:ext cx="3935263" cy="1576526"/>
            <a:chOff x="1028700" y="1028700"/>
            <a:chExt cx="2467711" cy="2122401"/>
          </a:xfrm>
        </p:grpSpPr>
        <p:grpSp>
          <p:nvGrpSpPr>
            <p:cNvPr id="10" name="Group 2">
              <a:extLst>
                <a:ext uri="{FF2B5EF4-FFF2-40B4-BE49-F238E27FC236}">
                  <a16:creationId xmlns:a16="http://schemas.microsoft.com/office/drawing/2014/main" id="{82C9C999-C9F9-5F00-3B4A-F1ED8731B42E}"/>
                </a:ext>
              </a:extLst>
            </p:cNvPr>
            <p:cNvGrpSpPr/>
            <p:nvPr/>
          </p:nvGrpSpPr>
          <p:grpSpPr>
            <a:xfrm>
              <a:off x="1028700" y="1028700"/>
              <a:ext cx="219653" cy="1237644"/>
              <a:chOff x="0" y="0"/>
              <a:chExt cx="57851" cy="325964"/>
            </a:xfrm>
          </p:grpSpPr>
          <p:sp>
            <p:nvSpPr>
              <p:cNvPr id="12" name="Freeform 3">
                <a:extLst>
                  <a:ext uri="{FF2B5EF4-FFF2-40B4-BE49-F238E27FC236}">
                    <a16:creationId xmlns:a16="http://schemas.microsoft.com/office/drawing/2014/main" id="{399A3773-5739-FC3F-4085-21A3A3AA8F95}"/>
                  </a:ext>
                </a:extLst>
              </p:cNvPr>
              <p:cNvSpPr/>
              <p:nvPr/>
            </p:nvSpPr>
            <p:spPr>
              <a:xfrm>
                <a:off x="0" y="0"/>
                <a:ext cx="57851" cy="32596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13" name="TextBox 4">
                <a:extLst>
                  <a:ext uri="{FF2B5EF4-FFF2-40B4-BE49-F238E27FC236}">
                    <a16:creationId xmlns:a16="http://schemas.microsoft.com/office/drawing/2014/main" id="{4053A5EB-24BE-835B-9944-48E3C38B585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7851" cy="3640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510681B7-DC2E-7911-F6B2-8B408B81CECF}"/>
                </a:ext>
              </a:extLst>
            </p:cNvPr>
            <p:cNvSpPr txBox="1"/>
            <p:nvPr/>
          </p:nvSpPr>
          <p:spPr>
            <a:xfrm>
              <a:off x="1120394" y="1288442"/>
              <a:ext cx="2376017" cy="18626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Công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nghệ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sử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dụng</a:t>
              </a:r>
              <a:endParaRPr lang="en-US" sz="3999" b="1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B236B-A31B-CBFF-4DD9-B135EE14D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281" y="1550799"/>
            <a:ext cx="2946857" cy="2946857"/>
          </a:xfrm>
          <a:prstGeom prst="rect">
            <a:avLst/>
          </a:prstGeom>
        </p:spPr>
      </p:pic>
      <p:sp>
        <p:nvSpPr>
          <p:cNvPr id="23" name="TextBox 10">
            <a:extLst>
              <a:ext uri="{FF2B5EF4-FFF2-40B4-BE49-F238E27FC236}">
                <a16:creationId xmlns:a16="http://schemas.microsoft.com/office/drawing/2014/main" id="{6635E4A5-A007-BA39-214E-053096D768D9}"/>
              </a:ext>
            </a:extLst>
          </p:cNvPr>
          <p:cNvSpPr txBox="1"/>
          <p:nvPr/>
        </p:nvSpPr>
        <p:spPr>
          <a:xfrm>
            <a:off x="1570190" y="4750533"/>
            <a:ext cx="378903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NodeJs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&amp; Express &amp; Handlebar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6A68D371-9B1C-E368-20C5-5D9829E58F4D}"/>
              </a:ext>
            </a:extLst>
          </p:cNvPr>
          <p:cNvSpPr txBox="1"/>
          <p:nvPr/>
        </p:nvSpPr>
        <p:spPr>
          <a:xfrm>
            <a:off x="6910086" y="4750533"/>
            <a:ext cx="3789037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Bootstrap 5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E75E4A1-0140-E241-68DF-33B9A415F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019" y="1714768"/>
            <a:ext cx="4651082" cy="261891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5573CD5-80D7-2203-1274-5AB0E147C8F1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9627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A627DBB-DA95-D848-893D-331CA9D49E2A}"/>
              </a:ext>
            </a:extLst>
          </p:cNvPr>
          <p:cNvGrpSpPr/>
          <p:nvPr/>
        </p:nvGrpSpPr>
        <p:grpSpPr>
          <a:xfrm>
            <a:off x="527755" y="409091"/>
            <a:ext cx="1665468" cy="626967"/>
            <a:chOff x="527755" y="409091"/>
            <a:chExt cx="1665468" cy="62696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9D52C22-E8DD-2711-4EF1-80B9A2A3E2EA}"/>
                </a:ext>
              </a:extLst>
            </p:cNvPr>
            <p:cNvGrpSpPr/>
            <p:nvPr/>
          </p:nvGrpSpPr>
          <p:grpSpPr>
            <a:xfrm>
              <a:off x="773759" y="447806"/>
              <a:ext cx="1419464" cy="547518"/>
              <a:chOff x="1137552" y="1165447"/>
              <a:chExt cx="1897201" cy="616861"/>
            </a:xfrm>
          </p:grpSpPr>
          <p:grpSp>
            <p:nvGrpSpPr>
              <p:cNvPr id="7" name="Group 3">
                <a:extLst>
                  <a:ext uri="{FF2B5EF4-FFF2-40B4-BE49-F238E27FC236}">
                    <a16:creationId xmlns:a16="http://schemas.microsoft.com/office/drawing/2014/main" id="{4CA6953C-A238-2D86-49C5-988632C55372}"/>
                  </a:ext>
                </a:extLst>
              </p:cNvPr>
              <p:cNvGrpSpPr/>
              <p:nvPr/>
            </p:nvGrpSpPr>
            <p:grpSpPr>
              <a:xfrm>
                <a:off x="1137552" y="1165447"/>
                <a:ext cx="1310612" cy="616861"/>
                <a:chOff x="0" y="0"/>
                <a:chExt cx="225406" cy="106091"/>
              </a:xfrm>
            </p:grpSpPr>
            <p:sp>
              <p:nvSpPr>
                <p:cNvPr id="11" name="Freeform 4">
                  <a:extLst>
                    <a:ext uri="{FF2B5EF4-FFF2-40B4-BE49-F238E27FC236}">
                      <a16:creationId xmlns:a16="http://schemas.microsoft.com/office/drawing/2014/main" id="{C2960886-C7BE-FBF2-1B13-A827FF8C0F7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25406" cy="10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406" h="106091">
                      <a:moveTo>
                        <a:pt x="0" y="0"/>
                      </a:moveTo>
                      <a:lnTo>
                        <a:pt x="225406" y="0"/>
                      </a:lnTo>
                      <a:lnTo>
                        <a:pt x="225406" y="106091"/>
                      </a:lnTo>
                      <a:lnTo>
                        <a:pt x="0" y="106091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" name="TextBox 5">
                  <a:extLst>
                    <a:ext uri="{FF2B5EF4-FFF2-40B4-BE49-F238E27FC236}">
                      <a16:creationId xmlns:a16="http://schemas.microsoft.com/office/drawing/2014/main" id="{D90D2836-E0D4-CF57-5CE5-D2F52277FA49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225406" cy="16324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grpSp>
            <p:nvGrpSpPr>
              <p:cNvPr id="8" name="Group 6">
                <a:extLst>
                  <a:ext uri="{FF2B5EF4-FFF2-40B4-BE49-F238E27FC236}">
                    <a16:creationId xmlns:a16="http://schemas.microsoft.com/office/drawing/2014/main" id="{0E248ABA-888B-A77D-0AF1-1784A995933E}"/>
                  </a:ext>
                </a:extLst>
              </p:cNvPr>
              <p:cNvGrpSpPr/>
              <p:nvPr/>
            </p:nvGrpSpPr>
            <p:grpSpPr>
              <a:xfrm>
                <a:off x="1861576" y="1165447"/>
                <a:ext cx="1173177" cy="616861"/>
                <a:chOff x="0" y="0"/>
                <a:chExt cx="201769" cy="106091"/>
              </a:xfrm>
            </p:grpSpPr>
            <p:sp>
              <p:nvSpPr>
                <p:cNvPr id="9" name="Freeform 7">
                  <a:extLst>
                    <a:ext uri="{FF2B5EF4-FFF2-40B4-BE49-F238E27FC236}">
                      <a16:creationId xmlns:a16="http://schemas.microsoft.com/office/drawing/2014/main" id="{E49E466C-F357-A26D-7F63-BABB60C98EB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01769" cy="10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9" h="106091">
                      <a:moveTo>
                        <a:pt x="100884" y="0"/>
                      </a:moveTo>
                      <a:lnTo>
                        <a:pt x="201769" y="106091"/>
                      </a:lnTo>
                      <a:lnTo>
                        <a:pt x="0" y="106091"/>
                      </a:lnTo>
                      <a:lnTo>
                        <a:pt x="100884" y="0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</p:sp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9C73D255-2D5B-8631-6C32-D4879571171E}"/>
                    </a:ext>
                  </a:extLst>
                </p:cNvPr>
                <p:cNvSpPr txBox="1"/>
                <p:nvPr/>
              </p:nvSpPr>
              <p:spPr>
                <a:xfrm>
                  <a:off x="31526" y="-7893"/>
                  <a:ext cx="138716" cy="106407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D1A3BB-FA56-62E4-B07F-59579A8EC66C}"/>
                </a:ext>
              </a:extLst>
            </p:cNvPr>
            <p:cNvSpPr txBox="1"/>
            <p:nvPr/>
          </p:nvSpPr>
          <p:spPr>
            <a:xfrm>
              <a:off x="527755" y="409091"/>
              <a:ext cx="1528316" cy="626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60"/>
                </a:lnSpc>
              </a:pPr>
              <a:r>
                <a:rPr lang="en-US" sz="4000" b="1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2</a:t>
              </a:r>
            </a:p>
          </p:txBody>
        </p:sp>
      </p:grpSp>
      <p:sp>
        <p:nvSpPr>
          <p:cNvPr id="13" name="TextBox 10">
            <a:extLst>
              <a:ext uri="{FF2B5EF4-FFF2-40B4-BE49-F238E27FC236}">
                <a16:creationId xmlns:a16="http://schemas.microsoft.com/office/drawing/2014/main" id="{7A84C415-CDB1-21C0-EDB1-B2EF70194FE4}"/>
              </a:ext>
            </a:extLst>
          </p:cNvPr>
          <p:cNvSpPr txBox="1"/>
          <p:nvPr/>
        </p:nvSpPr>
        <p:spPr>
          <a:xfrm>
            <a:off x="773759" y="1210429"/>
            <a:ext cx="5949048" cy="472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8999" b="1" dirty="0">
                <a:solidFill>
                  <a:srgbClr val="DF4D17"/>
                </a:solidFill>
                <a:latin typeface="Bahnschrift Condensed" panose="020B0502040204020203" pitchFamily="34" charset="0"/>
              </a:rPr>
              <a:t>PHÂN TÍCH </a:t>
            </a:r>
          </a:p>
          <a:p>
            <a:pPr>
              <a:lnSpc>
                <a:spcPts val="12599"/>
              </a:lnSpc>
            </a:pPr>
            <a:r>
              <a:rPr lang="en-US" sz="8999" b="1" dirty="0">
                <a:solidFill>
                  <a:srgbClr val="DF4D17"/>
                </a:solidFill>
                <a:latin typeface="Bahnschrift Condensed" panose="020B0502040204020203" pitchFamily="34" charset="0"/>
              </a:rPr>
              <a:t>THIẾT KẾ</a:t>
            </a:r>
          </a:p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8999" b="1" dirty="0">
                <a:solidFill>
                  <a:srgbClr val="DF4D17"/>
                </a:solidFill>
                <a:latin typeface="Bahnschrift Condensed" panose="020B0502040204020203" pitchFamily="34" charset="0"/>
              </a:rPr>
              <a:t> HỆ THỐNG</a:t>
            </a: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10429F12-88C4-E949-5F67-29D640977A42}"/>
              </a:ext>
            </a:extLst>
          </p:cNvPr>
          <p:cNvSpPr/>
          <p:nvPr/>
        </p:nvSpPr>
        <p:spPr>
          <a:xfrm>
            <a:off x="4926930" y="995324"/>
            <a:ext cx="6829912" cy="4527398"/>
          </a:xfrm>
          <a:custGeom>
            <a:avLst/>
            <a:gdLst/>
            <a:ahLst/>
            <a:cxnLst/>
            <a:rect l="l" t="t" r="r" b="b"/>
            <a:pathLst>
              <a:path w="9326628" h="6213924">
                <a:moveTo>
                  <a:pt x="0" y="0"/>
                </a:moveTo>
                <a:lnTo>
                  <a:pt x="9326629" y="0"/>
                </a:lnTo>
                <a:lnTo>
                  <a:pt x="9326629" y="6213924"/>
                </a:lnTo>
                <a:lnTo>
                  <a:pt x="0" y="6213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6BE3B98-9D01-FF1D-DBBF-858E7515B21E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61897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40212CF7-CA9E-2B92-4BF2-C55EB782A2DC}"/>
              </a:ext>
            </a:extLst>
          </p:cNvPr>
          <p:cNvGrpSpPr/>
          <p:nvPr/>
        </p:nvGrpSpPr>
        <p:grpSpPr>
          <a:xfrm>
            <a:off x="-2905235" y="-1916117"/>
            <a:ext cx="6716355" cy="6692286"/>
            <a:chOff x="0" y="0"/>
            <a:chExt cx="812800" cy="812800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E53FD615-A750-93B3-669F-6CBE552B29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C376">
                <a:alpha val="47843"/>
              </a:srgbClr>
            </a:solidFill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B662C4A2-5568-C8BE-C4BC-727D52C5A03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17">
            <a:extLst>
              <a:ext uri="{FF2B5EF4-FFF2-40B4-BE49-F238E27FC236}">
                <a16:creationId xmlns:a16="http://schemas.microsoft.com/office/drawing/2014/main" id="{41C344B1-9078-8A62-F270-1E558E7CEF2E}"/>
              </a:ext>
            </a:extLst>
          </p:cNvPr>
          <p:cNvSpPr txBox="1"/>
          <p:nvPr/>
        </p:nvSpPr>
        <p:spPr>
          <a:xfrm>
            <a:off x="452943" y="636004"/>
            <a:ext cx="5978723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 dirty="0">
                <a:solidFill>
                  <a:srgbClr val="0B0270"/>
                </a:solidFill>
                <a:latin typeface="Bahnschrift Condensed" panose="020B0502040204020203" pitchFamily="34" charset="0"/>
              </a:rPr>
              <a:t>CÁC CHỨC</a:t>
            </a:r>
          </a:p>
          <a:p>
            <a:pPr>
              <a:spcBef>
                <a:spcPct val="0"/>
              </a:spcBef>
            </a:pPr>
            <a:r>
              <a:rPr lang="en-US" sz="6000" dirty="0">
                <a:solidFill>
                  <a:srgbClr val="0B0270"/>
                </a:solidFill>
                <a:latin typeface="Bahnschrift Condensed" panose="020B0502040204020203" pitchFamily="34" charset="0"/>
              </a:rPr>
              <a:t>NĂNG CHÍNH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2C8142F3-B7D2-C523-9D50-B940B76ADE14}"/>
              </a:ext>
            </a:extLst>
          </p:cNvPr>
          <p:cNvGrpSpPr/>
          <p:nvPr/>
        </p:nvGrpSpPr>
        <p:grpSpPr>
          <a:xfrm>
            <a:off x="3480817" y="-2459"/>
            <a:ext cx="8711184" cy="173875"/>
            <a:chOff x="0" y="0"/>
            <a:chExt cx="4234506" cy="62668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752045FC-C037-73DB-9243-D1B313ED5056}"/>
                </a:ext>
              </a:extLst>
            </p:cNvPr>
            <p:cNvSpPr/>
            <p:nvPr/>
          </p:nvSpPr>
          <p:spPr>
            <a:xfrm>
              <a:off x="0" y="0"/>
              <a:ext cx="4234506" cy="62668"/>
            </a:xfrm>
            <a:custGeom>
              <a:avLst/>
              <a:gdLst/>
              <a:ahLst/>
              <a:cxnLst/>
              <a:rect l="l" t="t" r="r" b="b"/>
              <a:pathLst>
                <a:path w="4234506" h="62668">
                  <a:moveTo>
                    <a:pt x="0" y="0"/>
                  </a:moveTo>
                  <a:lnTo>
                    <a:pt x="4234506" y="0"/>
                  </a:lnTo>
                  <a:lnTo>
                    <a:pt x="4234506" y="62668"/>
                  </a:lnTo>
                  <a:lnTo>
                    <a:pt x="0" y="62668"/>
                  </a:lnTo>
                  <a:close/>
                </a:path>
              </a:pathLst>
            </a:custGeom>
            <a:solidFill>
              <a:srgbClr val="DF4D17"/>
            </a:solidFill>
          </p:spPr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FB8F2AD7-FE96-D9E0-30A7-74C09EB0256F}"/>
                </a:ext>
              </a:extLst>
            </p:cNvPr>
            <p:cNvSpPr txBox="1"/>
            <p:nvPr/>
          </p:nvSpPr>
          <p:spPr>
            <a:xfrm>
              <a:off x="0" y="-38100"/>
              <a:ext cx="4234506" cy="1007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id="{386E01E9-B48D-87CC-A4C8-846B83A96159}"/>
              </a:ext>
            </a:extLst>
          </p:cNvPr>
          <p:cNvGrpSpPr/>
          <p:nvPr/>
        </p:nvGrpSpPr>
        <p:grpSpPr>
          <a:xfrm>
            <a:off x="4342404" y="171416"/>
            <a:ext cx="98374" cy="6779990"/>
            <a:chOff x="0" y="0"/>
            <a:chExt cx="22234" cy="2649174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E9450054-56E3-EF17-F837-B7FBBD093ED1}"/>
                </a:ext>
              </a:extLst>
            </p:cNvPr>
            <p:cNvSpPr/>
            <p:nvPr/>
          </p:nvSpPr>
          <p:spPr>
            <a:xfrm>
              <a:off x="0" y="0"/>
              <a:ext cx="22234" cy="2649174"/>
            </a:xfrm>
            <a:custGeom>
              <a:avLst/>
              <a:gdLst/>
              <a:ahLst/>
              <a:cxnLst/>
              <a:rect l="l" t="t" r="r" b="b"/>
              <a:pathLst>
                <a:path w="22234" h="2649174">
                  <a:moveTo>
                    <a:pt x="0" y="0"/>
                  </a:moveTo>
                  <a:lnTo>
                    <a:pt x="22234" y="0"/>
                  </a:lnTo>
                  <a:lnTo>
                    <a:pt x="22234" y="2649174"/>
                  </a:lnTo>
                  <a:lnTo>
                    <a:pt x="0" y="2649174"/>
                  </a:lnTo>
                  <a:close/>
                </a:path>
              </a:pathLst>
            </a:custGeom>
            <a:solidFill>
              <a:srgbClr val="333333">
                <a:alpha val="49804"/>
              </a:srgbClr>
            </a:solidFill>
          </p:spPr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E81221AA-AD9F-ECE4-B5F4-9E3CAED3C9BC}"/>
                </a:ext>
              </a:extLst>
            </p:cNvPr>
            <p:cNvSpPr txBox="1"/>
            <p:nvPr/>
          </p:nvSpPr>
          <p:spPr>
            <a:xfrm>
              <a:off x="0" y="-38100"/>
              <a:ext cx="22234" cy="2687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47E10FE0-BCBC-C129-AB9F-A03CADAF73C1}"/>
              </a:ext>
            </a:extLst>
          </p:cNvPr>
          <p:cNvGrpSpPr/>
          <p:nvPr/>
        </p:nvGrpSpPr>
        <p:grpSpPr>
          <a:xfrm>
            <a:off x="8333005" y="181129"/>
            <a:ext cx="98374" cy="6877499"/>
            <a:chOff x="0" y="0"/>
            <a:chExt cx="22234" cy="2649174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655BB0E-4981-39AB-5793-A7E627A62B88}"/>
                </a:ext>
              </a:extLst>
            </p:cNvPr>
            <p:cNvSpPr/>
            <p:nvPr/>
          </p:nvSpPr>
          <p:spPr>
            <a:xfrm>
              <a:off x="0" y="0"/>
              <a:ext cx="22234" cy="2649174"/>
            </a:xfrm>
            <a:custGeom>
              <a:avLst/>
              <a:gdLst/>
              <a:ahLst/>
              <a:cxnLst/>
              <a:rect l="l" t="t" r="r" b="b"/>
              <a:pathLst>
                <a:path w="22234" h="2649174">
                  <a:moveTo>
                    <a:pt x="0" y="0"/>
                  </a:moveTo>
                  <a:lnTo>
                    <a:pt x="22234" y="0"/>
                  </a:lnTo>
                  <a:lnTo>
                    <a:pt x="22234" y="2649174"/>
                  </a:lnTo>
                  <a:lnTo>
                    <a:pt x="0" y="2649174"/>
                  </a:lnTo>
                  <a:close/>
                </a:path>
              </a:pathLst>
            </a:custGeom>
            <a:solidFill>
              <a:srgbClr val="333333">
                <a:alpha val="49804"/>
              </a:srgbClr>
            </a:solidFill>
          </p:spPr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A6B5E6E0-A766-B102-A136-1E013EC010A9}"/>
                </a:ext>
              </a:extLst>
            </p:cNvPr>
            <p:cNvSpPr txBox="1"/>
            <p:nvPr/>
          </p:nvSpPr>
          <p:spPr>
            <a:xfrm>
              <a:off x="0" y="-38100"/>
              <a:ext cx="22234" cy="2687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F859E4-2BD1-BB87-8732-9C9CF97B4034}"/>
              </a:ext>
            </a:extLst>
          </p:cNvPr>
          <p:cNvGrpSpPr/>
          <p:nvPr/>
        </p:nvGrpSpPr>
        <p:grpSpPr>
          <a:xfrm>
            <a:off x="3774246" y="662129"/>
            <a:ext cx="1234689" cy="689135"/>
            <a:chOff x="3538722" y="692979"/>
            <a:chExt cx="1737792" cy="969939"/>
          </a:xfrm>
        </p:grpSpPr>
        <p:grpSp>
          <p:nvGrpSpPr>
            <p:cNvPr id="17" name="Group 14">
              <a:extLst>
                <a:ext uri="{FF2B5EF4-FFF2-40B4-BE49-F238E27FC236}">
                  <a16:creationId xmlns:a16="http://schemas.microsoft.com/office/drawing/2014/main" id="{EA67DAFF-A12D-D751-E552-EE6F8FAD4AF8}"/>
                </a:ext>
              </a:extLst>
            </p:cNvPr>
            <p:cNvGrpSpPr/>
            <p:nvPr/>
          </p:nvGrpSpPr>
          <p:grpSpPr>
            <a:xfrm>
              <a:off x="4037080" y="883431"/>
              <a:ext cx="779487" cy="779487"/>
              <a:chOff x="0" y="0"/>
              <a:chExt cx="812800" cy="812800"/>
            </a:xfrm>
          </p:grpSpPr>
          <p:sp>
            <p:nvSpPr>
              <p:cNvPr id="18" name="Freeform 15">
                <a:extLst>
                  <a:ext uri="{FF2B5EF4-FFF2-40B4-BE49-F238E27FC236}">
                    <a16:creationId xmlns:a16="http://schemas.microsoft.com/office/drawing/2014/main" id="{0BF6EB86-7FCC-338E-025D-D4AA42CFFCD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19" name="TextBox 16">
                <a:extLst>
                  <a:ext uri="{FF2B5EF4-FFF2-40B4-BE49-F238E27FC236}">
                    <a16:creationId xmlns:a16="http://schemas.microsoft.com/office/drawing/2014/main" id="{9AFDB580-F14E-41D4-0A04-602B9BEB1EEE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TextBox 33">
              <a:extLst>
                <a:ext uri="{FF2B5EF4-FFF2-40B4-BE49-F238E27FC236}">
                  <a16:creationId xmlns:a16="http://schemas.microsoft.com/office/drawing/2014/main" id="{67071C5D-C9B4-F57E-4F22-C5241F458094}"/>
                </a:ext>
              </a:extLst>
            </p:cNvPr>
            <p:cNvSpPr txBox="1"/>
            <p:nvPr/>
          </p:nvSpPr>
          <p:spPr>
            <a:xfrm>
              <a:off x="3538722" y="692979"/>
              <a:ext cx="1737792" cy="921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67"/>
                </a:lnSpc>
              </a:pPr>
              <a:r>
                <a:rPr lang="en-US" sz="3000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A4828C-5003-F131-1CED-E775D5EA2390}"/>
              </a:ext>
            </a:extLst>
          </p:cNvPr>
          <p:cNvSpPr txBox="1"/>
          <p:nvPr/>
        </p:nvSpPr>
        <p:spPr>
          <a:xfrm>
            <a:off x="4690167" y="839892"/>
            <a:ext cx="29060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Đăng</a:t>
            </a:r>
            <a:r>
              <a:rPr lang="en-US" sz="2500" dirty="0"/>
              <a:t> </a:t>
            </a:r>
            <a:r>
              <a:rPr lang="en-US" sz="2500" dirty="0" err="1"/>
              <a:t>nhập</a:t>
            </a:r>
            <a:endParaRPr lang="en-US" sz="25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FCE86B-A9B9-A964-88A6-701B10A3454B}"/>
              </a:ext>
            </a:extLst>
          </p:cNvPr>
          <p:cNvGrpSpPr/>
          <p:nvPr/>
        </p:nvGrpSpPr>
        <p:grpSpPr>
          <a:xfrm>
            <a:off x="3774245" y="1979364"/>
            <a:ext cx="1234689" cy="689135"/>
            <a:chOff x="3538722" y="692979"/>
            <a:chExt cx="1737792" cy="969939"/>
          </a:xfrm>
        </p:grpSpPr>
        <p:grpSp>
          <p:nvGrpSpPr>
            <p:cNvPr id="22" name="Group 14">
              <a:extLst>
                <a:ext uri="{FF2B5EF4-FFF2-40B4-BE49-F238E27FC236}">
                  <a16:creationId xmlns:a16="http://schemas.microsoft.com/office/drawing/2014/main" id="{9624A750-F811-5931-62F5-89046F788411}"/>
                </a:ext>
              </a:extLst>
            </p:cNvPr>
            <p:cNvGrpSpPr/>
            <p:nvPr/>
          </p:nvGrpSpPr>
          <p:grpSpPr>
            <a:xfrm>
              <a:off x="4037080" y="883431"/>
              <a:ext cx="779487" cy="779487"/>
              <a:chOff x="0" y="0"/>
              <a:chExt cx="812800" cy="812800"/>
            </a:xfrm>
          </p:grpSpPr>
          <p:sp>
            <p:nvSpPr>
              <p:cNvPr id="24" name="Freeform 15">
                <a:extLst>
                  <a:ext uri="{FF2B5EF4-FFF2-40B4-BE49-F238E27FC236}">
                    <a16:creationId xmlns:a16="http://schemas.microsoft.com/office/drawing/2014/main" id="{E1852144-A2D6-71ED-1F1E-6B0F1D95364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25" name="TextBox 16">
                <a:extLst>
                  <a:ext uri="{FF2B5EF4-FFF2-40B4-BE49-F238E27FC236}">
                    <a16:creationId xmlns:a16="http://schemas.microsoft.com/office/drawing/2014/main" id="{28BBC353-65B1-B75C-1629-A17B59AADF33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3" name="TextBox 33">
              <a:extLst>
                <a:ext uri="{FF2B5EF4-FFF2-40B4-BE49-F238E27FC236}">
                  <a16:creationId xmlns:a16="http://schemas.microsoft.com/office/drawing/2014/main" id="{A3702200-7453-48EC-467B-381D20242D15}"/>
                </a:ext>
              </a:extLst>
            </p:cNvPr>
            <p:cNvSpPr txBox="1"/>
            <p:nvPr/>
          </p:nvSpPr>
          <p:spPr>
            <a:xfrm>
              <a:off x="3538722" y="692979"/>
              <a:ext cx="1737792" cy="921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67"/>
                </a:lnSpc>
              </a:pPr>
              <a:r>
                <a:rPr lang="en-US" sz="3000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16E780-9C45-1FA3-333F-08638C50E4E9}"/>
              </a:ext>
            </a:extLst>
          </p:cNvPr>
          <p:cNvGrpSpPr/>
          <p:nvPr/>
        </p:nvGrpSpPr>
        <p:grpSpPr>
          <a:xfrm>
            <a:off x="3774244" y="3296599"/>
            <a:ext cx="1234689" cy="689135"/>
            <a:chOff x="3538722" y="692979"/>
            <a:chExt cx="1737792" cy="969939"/>
          </a:xfrm>
        </p:grpSpPr>
        <p:grpSp>
          <p:nvGrpSpPr>
            <p:cNvPr id="27" name="Group 14">
              <a:extLst>
                <a:ext uri="{FF2B5EF4-FFF2-40B4-BE49-F238E27FC236}">
                  <a16:creationId xmlns:a16="http://schemas.microsoft.com/office/drawing/2014/main" id="{5D9A8ACE-2756-7F99-810D-5D55ECE8C2CF}"/>
                </a:ext>
              </a:extLst>
            </p:cNvPr>
            <p:cNvGrpSpPr/>
            <p:nvPr/>
          </p:nvGrpSpPr>
          <p:grpSpPr>
            <a:xfrm>
              <a:off x="4037080" y="883431"/>
              <a:ext cx="779487" cy="779487"/>
              <a:chOff x="0" y="0"/>
              <a:chExt cx="812800" cy="812800"/>
            </a:xfrm>
          </p:grpSpPr>
          <p:sp>
            <p:nvSpPr>
              <p:cNvPr id="29" name="Freeform 15">
                <a:extLst>
                  <a:ext uri="{FF2B5EF4-FFF2-40B4-BE49-F238E27FC236}">
                    <a16:creationId xmlns:a16="http://schemas.microsoft.com/office/drawing/2014/main" id="{5F8B0219-DA9F-3EAE-6D10-4121950CE0B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30" name="TextBox 16">
                <a:extLst>
                  <a:ext uri="{FF2B5EF4-FFF2-40B4-BE49-F238E27FC236}">
                    <a16:creationId xmlns:a16="http://schemas.microsoft.com/office/drawing/2014/main" id="{C926F692-E9CF-B90B-0332-7E4E619FBE89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8" name="TextBox 33">
              <a:extLst>
                <a:ext uri="{FF2B5EF4-FFF2-40B4-BE49-F238E27FC236}">
                  <a16:creationId xmlns:a16="http://schemas.microsoft.com/office/drawing/2014/main" id="{2AD3CAD6-D476-CD27-CD21-3B0E7715D1ED}"/>
                </a:ext>
              </a:extLst>
            </p:cNvPr>
            <p:cNvSpPr txBox="1"/>
            <p:nvPr/>
          </p:nvSpPr>
          <p:spPr>
            <a:xfrm>
              <a:off x="3538722" y="692979"/>
              <a:ext cx="1737792" cy="921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67"/>
                </a:lnSpc>
              </a:pPr>
              <a:r>
                <a:rPr lang="en-US" sz="3000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3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5259CB4-84C7-F6FB-EF19-64A5E7A6F7BB}"/>
              </a:ext>
            </a:extLst>
          </p:cNvPr>
          <p:cNvGrpSpPr/>
          <p:nvPr/>
        </p:nvGrpSpPr>
        <p:grpSpPr>
          <a:xfrm>
            <a:off x="3774243" y="4613834"/>
            <a:ext cx="1234689" cy="689135"/>
            <a:chOff x="3538722" y="692979"/>
            <a:chExt cx="1737792" cy="969939"/>
          </a:xfrm>
        </p:grpSpPr>
        <p:grpSp>
          <p:nvGrpSpPr>
            <p:cNvPr id="32" name="Group 14">
              <a:extLst>
                <a:ext uri="{FF2B5EF4-FFF2-40B4-BE49-F238E27FC236}">
                  <a16:creationId xmlns:a16="http://schemas.microsoft.com/office/drawing/2014/main" id="{C52C308B-4A8A-0B9F-D922-7440759D8708}"/>
                </a:ext>
              </a:extLst>
            </p:cNvPr>
            <p:cNvGrpSpPr/>
            <p:nvPr/>
          </p:nvGrpSpPr>
          <p:grpSpPr>
            <a:xfrm>
              <a:off x="4037080" y="883431"/>
              <a:ext cx="779487" cy="779487"/>
              <a:chOff x="0" y="0"/>
              <a:chExt cx="812800" cy="812800"/>
            </a:xfrm>
          </p:grpSpPr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056C6BF8-6D97-65EA-4C8D-E1E7539F17D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35" name="TextBox 16">
                <a:extLst>
                  <a:ext uri="{FF2B5EF4-FFF2-40B4-BE49-F238E27FC236}">
                    <a16:creationId xmlns:a16="http://schemas.microsoft.com/office/drawing/2014/main" id="{46012751-CE1A-BB65-26C7-5C36B8059154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AE932D84-411E-5BCE-BF94-CD4B233C2AAA}"/>
                </a:ext>
              </a:extLst>
            </p:cNvPr>
            <p:cNvSpPr txBox="1"/>
            <p:nvPr/>
          </p:nvSpPr>
          <p:spPr>
            <a:xfrm>
              <a:off x="3538722" y="692979"/>
              <a:ext cx="1737792" cy="921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67"/>
                </a:lnSpc>
              </a:pPr>
              <a:r>
                <a:rPr lang="en-US" sz="3000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E084C2B-4143-6206-4878-406876F0B41C}"/>
              </a:ext>
            </a:extLst>
          </p:cNvPr>
          <p:cNvGrpSpPr/>
          <p:nvPr/>
        </p:nvGrpSpPr>
        <p:grpSpPr>
          <a:xfrm>
            <a:off x="3774242" y="5931069"/>
            <a:ext cx="1234689" cy="689135"/>
            <a:chOff x="3538722" y="692979"/>
            <a:chExt cx="1737792" cy="969939"/>
          </a:xfrm>
        </p:grpSpPr>
        <p:grpSp>
          <p:nvGrpSpPr>
            <p:cNvPr id="37" name="Group 14">
              <a:extLst>
                <a:ext uri="{FF2B5EF4-FFF2-40B4-BE49-F238E27FC236}">
                  <a16:creationId xmlns:a16="http://schemas.microsoft.com/office/drawing/2014/main" id="{D1FA103F-771D-4035-93E4-2EA1AF6E5A63}"/>
                </a:ext>
              </a:extLst>
            </p:cNvPr>
            <p:cNvGrpSpPr/>
            <p:nvPr/>
          </p:nvGrpSpPr>
          <p:grpSpPr>
            <a:xfrm>
              <a:off x="4037080" y="883431"/>
              <a:ext cx="779487" cy="779487"/>
              <a:chOff x="0" y="0"/>
              <a:chExt cx="812800" cy="812800"/>
            </a:xfrm>
          </p:grpSpPr>
          <p:sp>
            <p:nvSpPr>
              <p:cNvPr id="39" name="Freeform 15">
                <a:extLst>
                  <a:ext uri="{FF2B5EF4-FFF2-40B4-BE49-F238E27FC236}">
                    <a16:creationId xmlns:a16="http://schemas.microsoft.com/office/drawing/2014/main" id="{20593A64-A0C7-99DD-6EE6-78DACB0884E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40" name="TextBox 16">
                <a:extLst>
                  <a:ext uri="{FF2B5EF4-FFF2-40B4-BE49-F238E27FC236}">
                    <a16:creationId xmlns:a16="http://schemas.microsoft.com/office/drawing/2014/main" id="{ADF79118-A91F-5E2D-F49C-5236B21E0230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8" name="TextBox 33">
              <a:extLst>
                <a:ext uri="{FF2B5EF4-FFF2-40B4-BE49-F238E27FC236}">
                  <a16:creationId xmlns:a16="http://schemas.microsoft.com/office/drawing/2014/main" id="{98E1CDAB-3FFF-BA81-6FF4-008A20E547A8}"/>
                </a:ext>
              </a:extLst>
            </p:cNvPr>
            <p:cNvSpPr txBox="1"/>
            <p:nvPr/>
          </p:nvSpPr>
          <p:spPr>
            <a:xfrm>
              <a:off x="3538722" y="692979"/>
              <a:ext cx="1737792" cy="921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67"/>
                </a:lnSpc>
              </a:pPr>
              <a:r>
                <a:rPr lang="en-US" sz="3000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5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C223D69-172E-3B26-7190-156DB78121C0}"/>
              </a:ext>
            </a:extLst>
          </p:cNvPr>
          <p:cNvGrpSpPr/>
          <p:nvPr/>
        </p:nvGrpSpPr>
        <p:grpSpPr>
          <a:xfrm>
            <a:off x="7764847" y="654575"/>
            <a:ext cx="1234689" cy="689135"/>
            <a:chOff x="3538722" y="692979"/>
            <a:chExt cx="1737792" cy="969939"/>
          </a:xfrm>
        </p:grpSpPr>
        <p:grpSp>
          <p:nvGrpSpPr>
            <p:cNvPr id="44" name="Group 14">
              <a:extLst>
                <a:ext uri="{FF2B5EF4-FFF2-40B4-BE49-F238E27FC236}">
                  <a16:creationId xmlns:a16="http://schemas.microsoft.com/office/drawing/2014/main" id="{C9A3168F-7010-FDA3-5139-7FB9B136FFB5}"/>
                </a:ext>
              </a:extLst>
            </p:cNvPr>
            <p:cNvGrpSpPr/>
            <p:nvPr/>
          </p:nvGrpSpPr>
          <p:grpSpPr>
            <a:xfrm>
              <a:off x="4037080" y="883431"/>
              <a:ext cx="779487" cy="779487"/>
              <a:chOff x="0" y="0"/>
              <a:chExt cx="812800" cy="812800"/>
            </a:xfrm>
          </p:grpSpPr>
          <p:sp>
            <p:nvSpPr>
              <p:cNvPr id="46" name="Freeform 15">
                <a:extLst>
                  <a:ext uri="{FF2B5EF4-FFF2-40B4-BE49-F238E27FC236}">
                    <a16:creationId xmlns:a16="http://schemas.microsoft.com/office/drawing/2014/main" id="{CB799D24-90DE-E559-D4F6-9A0B95AA362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47" name="TextBox 16">
                <a:extLst>
                  <a:ext uri="{FF2B5EF4-FFF2-40B4-BE49-F238E27FC236}">
                    <a16:creationId xmlns:a16="http://schemas.microsoft.com/office/drawing/2014/main" id="{6AAC75DA-AA77-6A6A-4A29-4BCE9588D69B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5" name="TextBox 33">
              <a:extLst>
                <a:ext uri="{FF2B5EF4-FFF2-40B4-BE49-F238E27FC236}">
                  <a16:creationId xmlns:a16="http://schemas.microsoft.com/office/drawing/2014/main" id="{38488758-F365-A60B-7442-63C2F324C5CD}"/>
                </a:ext>
              </a:extLst>
            </p:cNvPr>
            <p:cNvSpPr txBox="1"/>
            <p:nvPr/>
          </p:nvSpPr>
          <p:spPr>
            <a:xfrm>
              <a:off x="3538722" y="692979"/>
              <a:ext cx="1737792" cy="921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67"/>
                </a:lnSpc>
              </a:pPr>
              <a:r>
                <a:rPr lang="en-US" sz="3000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6F52AD0-FB68-EE17-99D7-FFA580BB11A6}"/>
              </a:ext>
            </a:extLst>
          </p:cNvPr>
          <p:cNvGrpSpPr/>
          <p:nvPr/>
        </p:nvGrpSpPr>
        <p:grpSpPr>
          <a:xfrm>
            <a:off x="7771328" y="1989077"/>
            <a:ext cx="1234689" cy="689135"/>
            <a:chOff x="3538722" y="692979"/>
            <a:chExt cx="1737792" cy="969939"/>
          </a:xfrm>
        </p:grpSpPr>
        <p:grpSp>
          <p:nvGrpSpPr>
            <p:cNvPr id="49" name="Group 14">
              <a:extLst>
                <a:ext uri="{FF2B5EF4-FFF2-40B4-BE49-F238E27FC236}">
                  <a16:creationId xmlns:a16="http://schemas.microsoft.com/office/drawing/2014/main" id="{75121A26-D8B4-5E16-77F1-AB3DD26032FF}"/>
                </a:ext>
              </a:extLst>
            </p:cNvPr>
            <p:cNvGrpSpPr/>
            <p:nvPr/>
          </p:nvGrpSpPr>
          <p:grpSpPr>
            <a:xfrm>
              <a:off x="4037080" y="883431"/>
              <a:ext cx="779487" cy="779487"/>
              <a:chOff x="0" y="0"/>
              <a:chExt cx="812800" cy="812800"/>
            </a:xfrm>
          </p:grpSpPr>
          <p:sp>
            <p:nvSpPr>
              <p:cNvPr id="51" name="Freeform 15">
                <a:extLst>
                  <a:ext uri="{FF2B5EF4-FFF2-40B4-BE49-F238E27FC236}">
                    <a16:creationId xmlns:a16="http://schemas.microsoft.com/office/drawing/2014/main" id="{F512E53D-9C5B-2042-09CF-D4E523CCA24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52" name="TextBox 16">
                <a:extLst>
                  <a:ext uri="{FF2B5EF4-FFF2-40B4-BE49-F238E27FC236}">
                    <a16:creationId xmlns:a16="http://schemas.microsoft.com/office/drawing/2014/main" id="{F488E83C-7C04-E58F-C20C-B402964BAA61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0" name="TextBox 33">
              <a:extLst>
                <a:ext uri="{FF2B5EF4-FFF2-40B4-BE49-F238E27FC236}">
                  <a16:creationId xmlns:a16="http://schemas.microsoft.com/office/drawing/2014/main" id="{5B426E72-F09C-963B-4EB9-ACA8B7A5219E}"/>
                </a:ext>
              </a:extLst>
            </p:cNvPr>
            <p:cNvSpPr txBox="1"/>
            <p:nvPr/>
          </p:nvSpPr>
          <p:spPr>
            <a:xfrm>
              <a:off x="3538722" y="692979"/>
              <a:ext cx="1737792" cy="921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67"/>
                </a:lnSpc>
              </a:pPr>
              <a:r>
                <a:rPr lang="en-US" sz="3000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7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948968F-B994-3C67-1CEE-DB65B77C5EB9}"/>
              </a:ext>
            </a:extLst>
          </p:cNvPr>
          <p:cNvGrpSpPr/>
          <p:nvPr/>
        </p:nvGrpSpPr>
        <p:grpSpPr>
          <a:xfrm>
            <a:off x="7778492" y="3323579"/>
            <a:ext cx="1234689" cy="689135"/>
            <a:chOff x="3538722" y="692979"/>
            <a:chExt cx="1737792" cy="969939"/>
          </a:xfrm>
        </p:grpSpPr>
        <p:grpSp>
          <p:nvGrpSpPr>
            <p:cNvPr id="54" name="Group 14">
              <a:extLst>
                <a:ext uri="{FF2B5EF4-FFF2-40B4-BE49-F238E27FC236}">
                  <a16:creationId xmlns:a16="http://schemas.microsoft.com/office/drawing/2014/main" id="{A12F0002-9C08-3915-8935-CADEA2F2AFFA}"/>
                </a:ext>
              </a:extLst>
            </p:cNvPr>
            <p:cNvGrpSpPr/>
            <p:nvPr/>
          </p:nvGrpSpPr>
          <p:grpSpPr>
            <a:xfrm>
              <a:off x="4037080" y="883431"/>
              <a:ext cx="779487" cy="779487"/>
              <a:chOff x="0" y="0"/>
              <a:chExt cx="812800" cy="812800"/>
            </a:xfrm>
          </p:grpSpPr>
          <p:sp>
            <p:nvSpPr>
              <p:cNvPr id="56" name="Freeform 15">
                <a:extLst>
                  <a:ext uri="{FF2B5EF4-FFF2-40B4-BE49-F238E27FC236}">
                    <a16:creationId xmlns:a16="http://schemas.microsoft.com/office/drawing/2014/main" id="{D375A7F9-8C58-2A84-F28B-4B58DEFEFDB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57" name="TextBox 16">
                <a:extLst>
                  <a:ext uri="{FF2B5EF4-FFF2-40B4-BE49-F238E27FC236}">
                    <a16:creationId xmlns:a16="http://schemas.microsoft.com/office/drawing/2014/main" id="{46AE5493-38F8-6827-FC97-5A334B956D69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5" name="TextBox 33">
              <a:extLst>
                <a:ext uri="{FF2B5EF4-FFF2-40B4-BE49-F238E27FC236}">
                  <a16:creationId xmlns:a16="http://schemas.microsoft.com/office/drawing/2014/main" id="{08F2D5FE-1E48-C8FD-8B7C-13E0DA647F7F}"/>
                </a:ext>
              </a:extLst>
            </p:cNvPr>
            <p:cNvSpPr txBox="1"/>
            <p:nvPr/>
          </p:nvSpPr>
          <p:spPr>
            <a:xfrm>
              <a:off x="3538722" y="692979"/>
              <a:ext cx="1737792" cy="921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67"/>
                </a:lnSpc>
              </a:pPr>
              <a:r>
                <a:rPr lang="en-US" sz="3000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8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D57944F-A225-7600-D358-8F12485DBFF0}"/>
              </a:ext>
            </a:extLst>
          </p:cNvPr>
          <p:cNvGrpSpPr/>
          <p:nvPr/>
        </p:nvGrpSpPr>
        <p:grpSpPr>
          <a:xfrm>
            <a:off x="7705852" y="4658081"/>
            <a:ext cx="1234689" cy="689135"/>
            <a:chOff x="3538722" y="692979"/>
            <a:chExt cx="1737792" cy="969939"/>
          </a:xfrm>
        </p:grpSpPr>
        <p:grpSp>
          <p:nvGrpSpPr>
            <p:cNvPr id="59" name="Group 14">
              <a:extLst>
                <a:ext uri="{FF2B5EF4-FFF2-40B4-BE49-F238E27FC236}">
                  <a16:creationId xmlns:a16="http://schemas.microsoft.com/office/drawing/2014/main" id="{03807234-FC31-BE90-E106-CC5E6CC750B2}"/>
                </a:ext>
              </a:extLst>
            </p:cNvPr>
            <p:cNvGrpSpPr/>
            <p:nvPr/>
          </p:nvGrpSpPr>
          <p:grpSpPr>
            <a:xfrm>
              <a:off x="4037080" y="883431"/>
              <a:ext cx="779487" cy="779487"/>
              <a:chOff x="0" y="0"/>
              <a:chExt cx="812800" cy="812800"/>
            </a:xfrm>
          </p:grpSpPr>
          <p:sp>
            <p:nvSpPr>
              <p:cNvPr id="61" name="Freeform 15">
                <a:extLst>
                  <a:ext uri="{FF2B5EF4-FFF2-40B4-BE49-F238E27FC236}">
                    <a16:creationId xmlns:a16="http://schemas.microsoft.com/office/drawing/2014/main" id="{1C24FFA1-A9E8-9D1B-874D-3A68E233C36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62" name="TextBox 16">
                <a:extLst>
                  <a:ext uri="{FF2B5EF4-FFF2-40B4-BE49-F238E27FC236}">
                    <a16:creationId xmlns:a16="http://schemas.microsoft.com/office/drawing/2014/main" id="{A4CC86C9-3FD9-1AAF-E42A-962448B73975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0" name="TextBox 33">
              <a:extLst>
                <a:ext uri="{FF2B5EF4-FFF2-40B4-BE49-F238E27FC236}">
                  <a16:creationId xmlns:a16="http://schemas.microsoft.com/office/drawing/2014/main" id="{97C45D41-E523-E986-E77B-53508AA4ACF2}"/>
                </a:ext>
              </a:extLst>
            </p:cNvPr>
            <p:cNvSpPr txBox="1"/>
            <p:nvPr/>
          </p:nvSpPr>
          <p:spPr>
            <a:xfrm>
              <a:off x="3538722" y="692979"/>
              <a:ext cx="1737792" cy="921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67"/>
                </a:lnSpc>
              </a:pPr>
              <a:r>
                <a:rPr lang="en-US" sz="3000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9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2AAD7FA-AEB7-7837-57C6-5932698DEA33}"/>
              </a:ext>
            </a:extLst>
          </p:cNvPr>
          <p:cNvGrpSpPr/>
          <p:nvPr/>
        </p:nvGrpSpPr>
        <p:grpSpPr>
          <a:xfrm>
            <a:off x="7715660" y="5992583"/>
            <a:ext cx="1234689" cy="689135"/>
            <a:chOff x="3538722" y="692979"/>
            <a:chExt cx="1737792" cy="969939"/>
          </a:xfrm>
        </p:grpSpPr>
        <p:grpSp>
          <p:nvGrpSpPr>
            <p:cNvPr id="64" name="Group 14">
              <a:extLst>
                <a:ext uri="{FF2B5EF4-FFF2-40B4-BE49-F238E27FC236}">
                  <a16:creationId xmlns:a16="http://schemas.microsoft.com/office/drawing/2014/main" id="{BA402F09-1E5C-D223-78B1-1BEDBA1359EA}"/>
                </a:ext>
              </a:extLst>
            </p:cNvPr>
            <p:cNvGrpSpPr/>
            <p:nvPr/>
          </p:nvGrpSpPr>
          <p:grpSpPr>
            <a:xfrm>
              <a:off x="4037080" y="883431"/>
              <a:ext cx="779487" cy="779487"/>
              <a:chOff x="0" y="0"/>
              <a:chExt cx="812800" cy="812800"/>
            </a:xfrm>
          </p:grpSpPr>
          <p:sp>
            <p:nvSpPr>
              <p:cNvPr id="66" name="Freeform 15">
                <a:extLst>
                  <a:ext uri="{FF2B5EF4-FFF2-40B4-BE49-F238E27FC236}">
                    <a16:creationId xmlns:a16="http://schemas.microsoft.com/office/drawing/2014/main" id="{237B2AEC-4FED-B66A-9959-6E2D012F0EE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67" name="TextBox 16">
                <a:extLst>
                  <a:ext uri="{FF2B5EF4-FFF2-40B4-BE49-F238E27FC236}">
                    <a16:creationId xmlns:a16="http://schemas.microsoft.com/office/drawing/2014/main" id="{2A8A4482-6417-2A9E-6F06-E1CDF629D2BB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5" name="TextBox 33">
              <a:extLst>
                <a:ext uri="{FF2B5EF4-FFF2-40B4-BE49-F238E27FC236}">
                  <a16:creationId xmlns:a16="http://schemas.microsoft.com/office/drawing/2014/main" id="{A1985EF5-B3A0-8A04-262B-6EBEC018AABC}"/>
                </a:ext>
              </a:extLst>
            </p:cNvPr>
            <p:cNvSpPr txBox="1"/>
            <p:nvPr/>
          </p:nvSpPr>
          <p:spPr>
            <a:xfrm>
              <a:off x="3538722" y="692979"/>
              <a:ext cx="1737792" cy="921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67"/>
                </a:lnSpc>
              </a:pPr>
              <a:r>
                <a:rPr lang="en-US" sz="3000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10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B74A3EFB-91A9-DFAD-667F-AC17D0C4F263}"/>
              </a:ext>
            </a:extLst>
          </p:cNvPr>
          <p:cNvSpPr txBox="1"/>
          <p:nvPr/>
        </p:nvSpPr>
        <p:spPr>
          <a:xfrm>
            <a:off x="8639659" y="797444"/>
            <a:ext cx="3236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Xem</a:t>
            </a:r>
            <a:r>
              <a:rPr lang="en-US" sz="2500" dirty="0"/>
              <a:t>, </a:t>
            </a:r>
            <a:r>
              <a:rPr lang="en-US" sz="2500" dirty="0" err="1"/>
              <a:t>tra</a:t>
            </a:r>
            <a:r>
              <a:rPr lang="en-US" sz="2500" dirty="0"/>
              <a:t> </a:t>
            </a:r>
            <a:r>
              <a:rPr lang="en-US" sz="2500" dirty="0" err="1"/>
              <a:t>cứu</a:t>
            </a:r>
            <a:r>
              <a:rPr lang="en-US" sz="2500" dirty="0"/>
              <a:t> </a:t>
            </a:r>
            <a:r>
              <a:rPr lang="en-US" sz="2500" dirty="0" err="1"/>
              <a:t>khoá</a:t>
            </a:r>
            <a:r>
              <a:rPr lang="en-US" sz="2500" dirty="0"/>
              <a:t> </a:t>
            </a:r>
            <a:r>
              <a:rPr lang="en-US" sz="2500" dirty="0" err="1"/>
              <a:t>học</a:t>
            </a:r>
            <a:endParaRPr lang="en-US" sz="25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CAFA02-2422-BBC4-1D72-0608559BA99F}"/>
              </a:ext>
            </a:extLst>
          </p:cNvPr>
          <p:cNvSpPr txBox="1"/>
          <p:nvPr/>
        </p:nvSpPr>
        <p:spPr>
          <a:xfrm>
            <a:off x="8693564" y="2162775"/>
            <a:ext cx="29060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Đăng</a:t>
            </a:r>
            <a:r>
              <a:rPr lang="en-US" sz="2500" dirty="0"/>
              <a:t> </a:t>
            </a:r>
            <a:r>
              <a:rPr lang="en-US" sz="2500" dirty="0" err="1"/>
              <a:t>ký</a:t>
            </a:r>
            <a:r>
              <a:rPr lang="en-US" sz="2500" dirty="0"/>
              <a:t> </a:t>
            </a:r>
            <a:r>
              <a:rPr lang="en-US" sz="2500" dirty="0" err="1"/>
              <a:t>khoá</a:t>
            </a:r>
            <a:r>
              <a:rPr lang="en-US" sz="2500" dirty="0"/>
              <a:t> </a:t>
            </a:r>
            <a:r>
              <a:rPr lang="en-US" sz="2500" dirty="0" err="1"/>
              <a:t>học</a:t>
            </a:r>
            <a:endParaRPr lang="en-US" sz="25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DE6374F-B6E0-C021-B3CD-6524BD11BAEC}"/>
              </a:ext>
            </a:extLst>
          </p:cNvPr>
          <p:cNvSpPr txBox="1"/>
          <p:nvPr/>
        </p:nvSpPr>
        <p:spPr>
          <a:xfrm>
            <a:off x="8671377" y="3503238"/>
            <a:ext cx="29060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Đánh</a:t>
            </a:r>
            <a:r>
              <a:rPr lang="en-US" sz="2500" dirty="0"/>
              <a:t>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tiến</a:t>
            </a:r>
            <a:r>
              <a:rPr lang="en-US" sz="2500" dirty="0"/>
              <a:t> </a:t>
            </a:r>
            <a:r>
              <a:rPr lang="en-US" sz="2500" dirty="0" err="1"/>
              <a:t>độ</a:t>
            </a:r>
            <a:endParaRPr lang="en-US" sz="25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0612262-C16D-5127-7D99-6951CA809189}"/>
              </a:ext>
            </a:extLst>
          </p:cNvPr>
          <p:cNvSpPr txBox="1"/>
          <p:nvPr/>
        </p:nvSpPr>
        <p:spPr>
          <a:xfrm>
            <a:off x="4676201" y="4776732"/>
            <a:ext cx="29060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Quản</a:t>
            </a:r>
            <a:r>
              <a:rPr lang="en-US" sz="2500" dirty="0"/>
              <a:t> </a:t>
            </a:r>
            <a:r>
              <a:rPr lang="en-US" sz="2500" dirty="0" err="1"/>
              <a:t>lý</a:t>
            </a:r>
            <a:r>
              <a:rPr lang="en-US" sz="2500" dirty="0"/>
              <a:t> </a:t>
            </a:r>
            <a:r>
              <a:rPr lang="en-US" sz="2500" dirty="0" err="1"/>
              <a:t>người</a:t>
            </a:r>
            <a:r>
              <a:rPr lang="en-US" sz="2500" dirty="0"/>
              <a:t> </a:t>
            </a:r>
            <a:r>
              <a:rPr lang="en-US" sz="2500" dirty="0" err="1"/>
              <a:t>dùng</a:t>
            </a:r>
            <a:endParaRPr lang="en-US" sz="25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F0A2D8-1C91-2C20-9806-D35771317466}"/>
              </a:ext>
            </a:extLst>
          </p:cNvPr>
          <p:cNvSpPr txBox="1"/>
          <p:nvPr/>
        </p:nvSpPr>
        <p:spPr>
          <a:xfrm>
            <a:off x="4682142" y="6108618"/>
            <a:ext cx="29060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Quản</a:t>
            </a:r>
            <a:r>
              <a:rPr lang="en-US" sz="2500" dirty="0"/>
              <a:t> </a:t>
            </a:r>
            <a:r>
              <a:rPr lang="en-US" sz="2500" dirty="0" err="1"/>
              <a:t>lý</a:t>
            </a:r>
            <a:r>
              <a:rPr lang="en-US" sz="2500" dirty="0"/>
              <a:t> </a:t>
            </a:r>
            <a:r>
              <a:rPr lang="en-US" sz="2500" dirty="0" err="1"/>
              <a:t>khoá</a:t>
            </a:r>
            <a:r>
              <a:rPr lang="en-US" sz="2500" dirty="0"/>
              <a:t> </a:t>
            </a:r>
            <a:r>
              <a:rPr lang="en-US" sz="2500" dirty="0" err="1"/>
              <a:t>học</a:t>
            </a:r>
            <a:endParaRPr lang="en-US" sz="25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9F2E7B0-1A89-A296-B29A-231DCCD49CEA}"/>
              </a:ext>
            </a:extLst>
          </p:cNvPr>
          <p:cNvSpPr txBox="1"/>
          <p:nvPr/>
        </p:nvSpPr>
        <p:spPr>
          <a:xfrm>
            <a:off x="8620827" y="4841405"/>
            <a:ext cx="29060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Thống</a:t>
            </a:r>
            <a:r>
              <a:rPr lang="en-US" sz="2500" dirty="0"/>
              <a:t> </a:t>
            </a:r>
            <a:r>
              <a:rPr lang="en-US" sz="2500" dirty="0" err="1"/>
              <a:t>kê</a:t>
            </a:r>
            <a:endParaRPr lang="en-US" sz="25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AB399EC-F313-34F3-8162-BA632E219FC2}"/>
              </a:ext>
            </a:extLst>
          </p:cNvPr>
          <p:cNvSpPr txBox="1"/>
          <p:nvPr/>
        </p:nvSpPr>
        <p:spPr>
          <a:xfrm>
            <a:off x="4658372" y="3473720"/>
            <a:ext cx="29060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Đổi</a:t>
            </a:r>
            <a:r>
              <a:rPr lang="en-US" sz="2500" dirty="0"/>
              <a:t> </a:t>
            </a:r>
            <a:r>
              <a:rPr lang="en-US" sz="2500" dirty="0" err="1"/>
              <a:t>mật</a:t>
            </a:r>
            <a:r>
              <a:rPr lang="en-US" sz="2500" dirty="0"/>
              <a:t> </a:t>
            </a:r>
            <a:r>
              <a:rPr lang="en-US" sz="2500" dirty="0" err="1"/>
              <a:t>khẩu</a:t>
            </a:r>
            <a:endParaRPr lang="en-US" sz="25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F8CAA60-6D37-4255-B1E5-977FAB6368B1}"/>
              </a:ext>
            </a:extLst>
          </p:cNvPr>
          <p:cNvSpPr txBox="1"/>
          <p:nvPr/>
        </p:nvSpPr>
        <p:spPr>
          <a:xfrm>
            <a:off x="4682912" y="2150352"/>
            <a:ext cx="29060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Đăng</a:t>
            </a:r>
            <a:r>
              <a:rPr lang="en-US" sz="2500" dirty="0"/>
              <a:t> </a:t>
            </a:r>
            <a:r>
              <a:rPr lang="en-US" sz="2500" dirty="0" err="1"/>
              <a:t>ký</a:t>
            </a:r>
            <a:endParaRPr lang="en-US" sz="25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BC27173-F8D4-983F-9D0D-33530AB18775}"/>
              </a:ext>
            </a:extLst>
          </p:cNvPr>
          <p:cNvSpPr txBox="1"/>
          <p:nvPr/>
        </p:nvSpPr>
        <p:spPr>
          <a:xfrm>
            <a:off x="8645441" y="6204664"/>
            <a:ext cx="29060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Xem</a:t>
            </a:r>
            <a:r>
              <a:rPr lang="en-US" sz="2500" dirty="0"/>
              <a:t> </a:t>
            </a:r>
            <a:r>
              <a:rPr lang="en-US" sz="2500" dirty="0" err="1"/>
              <a:t>lộ</a:t>
            </a:r>
            <a:r>
              <a:rPr lang="en-US" sz="2500" dirty="0"/>
              <a:t> </a:t>
            </a:r>
            <a:r>
              <a:rPr lang="en-US" sz="2500" dirty="0" err="1"/>
              <a:t>trình</a:t>
            </a:r>
            <a:r>
              <a:rPr lang="en-US" sz="2500" dirty="0"/>
              <a:t> </a:t>
            </a:r>
            <a:r>
              <a:rPr lang="en-US" sz="2500" dirty="0" err="1"/>
              <a:t>học</a:t>
            </a:r>
            <a:endParaRPr lang="en-US" sz="2500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34EE6F4-F045-8FCF-94CD-73395C050967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52463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A3642C7-12E6-2A37-22E7-95BA7781F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547" y="277126"/>
            <a:ext cx="9131710" cy="6447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5">
            <a:extLst>
              <a:ext uri="{FF2B5EF4-FFF2-40B4-BE49-F238E27FC236}">
                <a16:creationId xmlns:a16="http://schemas.microsoft.com/office/drawing/2014/main" id="{89AEA450-9F87-4BBF-361A-5CBA034B468F}"/>
              </a:ext>
            </a:extLst>
          </p:cNvPr>
          <p:cNvGrpSpPr/>
          <p:nvPr/>
        </p:nvGrpSpPr>
        <p:grpSpPr>
          <a:xfrm>
            <a:off x="3480817" y="-2459"/>
            <a:ext cx="8711184" cy="173875"/>
            <a:chOff x="0" y="0"/>
            <a:chExt cx="4234506" cy="62668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3AA2EEF-C6F7-2AAF-4DE5-AFAE175447DC}"/>
                </a:ext>
              </a:extLst>
            </p:cNvPr>
            <p:cNvSpPr/>
            <p:nvPr/>
          </p:nvSpPr>
          <p:spPr>
            <a:xfrm>
              <a:off x="0" y="0"/>
              <a:ext cx="4234506" cy="62668"/>
            </a:xfrm>
            <a:custGeom>
              <a:avLst/>
              <a:gdLst/>
              <a:ahLst/>
              <a:cxnLst/>
              <a:rect l="l" t="t" r="r" b="b"/>
              <a:pathLst>
                <a:path w="4234506" h="62668">
                  <a:moveTo>
                    <a:pt x="0" y="0"/>
                  </a:moveTo>
                  <a:lnTo>
                    <a:pt x="4234506" y="0"/>
                  </a:lnTo>
                  <a:lnTo>
                    <a:pt x="4234506" y="62668"/>
                  </a:lnTo>
                  <a:lnTo>
                    <a:pt x="0" y="62668"/>
                  </a:lnTo>
                  <a:close/>
                </a:path>
              </a:pathLst>
            </a:custGeom>
            <a:solidFill>
              <a:srgbClr val="DF4D17"/>
            </a:solidFill>
          </p:spPr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1C078901-EC97-3C1A-DE94-8BC2EB2E6785}"/>
                </a:ext>
              </a:extLst>
            </p:cNvPr>
            <p:cNvSpPr txBox="1"/>
            <p:nvPr/>
          </p:nvSpPr>
          <p:spPr>
            <a:xfrm>
              <a:off x="0" y="-38100"/>
              <a:ext cx="4234506" cy="1007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81FE71-B4F9-FA4D-4A54-9FD296EA73A7}"/>
              </a:ext>
            </a:extLst>
          </p:cNvPr>
          <p:cNvGrpSpPr/>
          <p:nvPr/>
        </p:nvGrpSpPr>
        <p:grpSpPr>
          <a:xfrm>
            <a:off x="303406" y="277126"/>
            <a:ext cx="3935263" cy="919326"/>
            <a:chOff x="1028700" y="1028700"/>
            <a:chExt cx="2467711" cy="1237644"/>
          </a:xfrm>
        </p:grpSpPr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343D471C-A83C-7FA0-AB55-1C67B71EB56B}"/>
                </a:ext>
              </a:extLst>
            </p:cNvPr>
            <p:cNvGrpSpPr/>
            <p:nvPr/>
          </p:nvGrpSpPr>
          <p:grpSpPr>
            <a:xfrm>
              <a:off x="1028700" y="1028700"/>
              <a:ext cx="219653" cy="1237644"/>
              <a:chOff x="0" y="0"/>
              <a:chExt cx="57851" cy="325964"/>
            </a:xfrm>
          </p:grpSpPr>
          <p:sp>
            <p:nvSpPr>
              <p:cNvPr id="14" name="Freeform 3">
                <a:extLst>
                  <a:ext uri="{FF2B5EF4-FFF2-40B4-BE49-F238E27FC236}">
                    <a16:creationId xmlns:a16="http://schemas.microsoft.com/office/drawing/2014/main" id="{EB2B5B31-0C98-0478-2917-498BC82A24A2}"/>
                  </a:ext>
                </a:extLst>
              </p:cNvPr>
              <p:cNvSpPr/>
              <p:nvPr/>
            </p:nvSpPr>
            <p:spPr>
              <a:xfrm>
                <a:off x="0" y="0"/>
                <a:ext cx="57851" cy="32596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15" name="TextBox 4">
                <a:extLst>
                  <a:ext uri="{FF2B5EF4-FFF2-40B4-BE49-F238E27FC236}">
                    <a16:creationId xmlns:a16="http://schemas.microsoft.com/office/drawing/2014/main" id="{C4CB5802-E54B-644C-A979-1ACCC47C0D7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7851" cy="3640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3FD3F42E-77A4-1791-86D9-814F5B60DEED}"/>
                </a:ext>
              </a:extLst>
            </p:cNvPr>
            <p:cNvSpPr txBox="1"/>
            <p:nvPr/>
          </p:nvSpPr>
          <p:spPr>
            <a:xfrm>
              <a:off x="1120394" y="1288442"/>
              <a:ext cx="2376017" cy="8958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Kiến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trúc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hệ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thống</a:t>
              </a:r>
              <a:endParaRPr lang="en-US" sz="3999" b="1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736F2988-D809-FE34-305B-D63AE32C349B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845736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530B71D02ACE43A328C0D9C2A119D0" ma:contentTypeVersion="5" ma:contentTypeDescription="Create a new document." ma:contentTypeScope="" ma:versionID="6e31eb465a93679598fb3f037123349e">
  <xsd:schema xmlns:xsd="http://www.w3.org/2001/XMLSchema" xmlns:xs="http://www.w3.org/2001/XMLSchema" xmlns:p="http://schemas.microsoft.com/office/2006/metadata/properties" xmlns:ns3="be8b919e-9569-47f6-bc8c-78b2bf92f632" targetNamespace="http://schemas.microsoft.com/office/2006/metadata/properties" ma:root="true" ma:fieldsID="29139c6911789592b4f856ac508ebdf3" ns3:_="">
    <xsd:import namespace="be8b919e-9569-47f6-bc8c-78b2bf92f63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8b919e-9569-47f6-bc8c-78b2bf92f6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753806-500A-40AC-A16C-9A06E3E841DF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be8b919e-9569-47f6-bc8c-78b2bf92f632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10FFB90-B694-4E9B-B58A-1D9A118578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352215-395F-48E4-A5B5-5D109A827E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8b919e-9569-47f6-bc8c-78b2bf92f6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461</Words>
  <Application>Microsoft Office PowerPoint</Application>
  <PresentationFormat>Widescreen</PresentationFormat>
  <Paragraphs>129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Bahnschrift Condensed</vt:lpstr>
      <vt:lpstr>Calibri</vt:lpstr>
      <vt:lpstr>Calibri Light</vt:lpstr>
      <vt:lpstr>Segoe UI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Lam Hue Trung</dc:creator>
  <cp:lastModifiedBy>Lam Hue Trung</cp:lastModifiedBy>
  <cp:revision>7</cp:revision>
  <dcterms:created xsi:type="dcterms:W3CDTF">2025-01-07T16:14:17Z</dcterms:created>
  <dcterms:modified xsi:type="dcterms:W3CDTF">2025-01-12T13:54:23Z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0x01010041530B71D02ACE43A328C0D9C2A119D0</vt:lpwstr>
  </property>
</Properties>
</file>